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9" r:id="rId1"/>
    <p:sldMasterId id="2147483721" r:id="rId2"/>
  </p:sldMasterIdLst>
  <p:sldIdLst>
    <p:sldId id="256" r:id="rId3"/>
    <p:sldId id="275" r:id="rId4"/>
    <p:sldId id="270" r:id="rId5"/>
    <p:sldId id="271" r:id="rId6"/>
    <p:sldId id="272" r:id="rId7"/>
    <p:sldId id="269" r:id="rId8"/>
    <p:sldId id="273" r:id="rId9"/>
    <p:sldId id="276" r:id="rId10"/>
  </p:sldIdLst>
  <p:sldSz cx="12192000" cy="6858000"/>
  <p:notesSz cx="7010400" cy="9296400"/>
  <p:defaultTextStyle>
    <a:defPPr>
      <a:defRPr lang="en-US"/>
    </a:defPPr>
    <a:lvl1pPr algn="ctr" rtl="0" eaLnBrk="0" fontAlgn="base" hangingPunct="0">
      <a:spcBef>
        <a:spcPct val="50000"/>
      </a:spcBef>
      <a:spcAft>
        <a:spcPct val="0"/>
      </a:spcAft>
      <a:defRPr sz="1600" kern="1200">
        <a:solidFill>
          <a:srgbClr val="000000"/>
        </a:solidFill>
        <a:latin typeface="Arial" charset="0"/>
        <a:ea typeface="+mn-ea"/>
        <a:cs typeface="+mn-cs"/>
      </a:defRPr>
    </a:lvl1pPr>
    <a:lvl2pPr marL="457200" algn="ctr" rtl="0" eaLnBrk="0" fontAlgn="base" hangingPunct="0">
      <a:spcBef>
        <a:spcPct val="50000"/>
      </a:spcBef>
      <a:spcAft>
        <a:spcPct val="0"/>
      </a:spcAft>
      <a:defRPr sz="1600" kern="1200">
        <a:solidFill>
          <a:srgbClr val="000000"/>
        </a:solidFill>
        <a:latin typeface="Arial" charset="0"/>
        <a:ea typeface="+mn-ea"/>
        <a:cs typeface="+mn-cs"/>
      </a:defRPr>
    </a:lvl2pPr>
    <a:lvl3pPr marL="914400" algn="ctr" rtl="0" eaLnBrk="0" fontAlgn="base" hangingPunct="0">
      <a:spcBef>
        <a:spcPct val="50000"/>
      </a:spcBef>
      <a:spcAft>
        <a:spcPct val="0"/>
      </a:spcAft>
      <a:defRPr sz="1600" kern="1200">
        <a:solidFill>
          <a:srgbClr val="000000"/>
        </a:solidFill>
        <a:latin typeface="Arial" charset="0"/>
        <a:ea typeface="+mn-ea"/>
        <a:cs typeface="+mn-cs"/>
      </a:defRPr>
    </a:lvl3pPr>
    <a:lvl4pPr marL="1371600" algn="ctr" rtl="0" eaLnBrk="0" fontAlgn="base" hangingPunct="0">
      <a:spcBef>
        <a:spcPct val="50000"/>
      </a:spcBef>
      <a:spcAft>
        <a:spcPct val="0"/>
      </a:spcAft>
      <a:defRPr sz="1600" kern="1200">
        <a:solidFill>
          <a:srgbClr val="000000"/>
        </a:solidFill>
        <a:latin typeface="Arial" charset="0"/>
        <a:ea typeface="+mn-ea"/>
        <a:cs typeface="+mn-cs"/>
      </a:defRPr>
    </a:lvl4pPr>
    <a:lvl5pPr marL="1828800" algn="ctr" rtl="0" eaLnBrk="0" fontAlgn="base" hangingPunct="0">
      <a:spcBef>
        <a:spcPct val="50000"/>
      </a:spcBef>
      <a:spcAft>
        <a:spcPct val="0"/>
      </a:spcAft>
      <a:defRPr sz="1600" kern="1200">
        <a:solidFill>
          <a:srgbClr val="0000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rgbClr val="0000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rgbClr val="0000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rgbClr val="0000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rgbClr val="0000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1396"/>
    <a:srgbClr val="3E3EE6"/>
    <a:srgbClr val="2929E3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53E0AC-C1EB-4BD0-9E70-5FA5DC20289F}" v="1" dt="2026-08-25T18:00:55.9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6327"/>
  </p:normalViewPr>
  <p:slideViewPr>
    <p:cSldViewPr snapToGrid="0" snapToObjects="1">
      <p:cViewPr varScale="1">
        <p:scale>
          <a:sx n="78" d="100"/>
          <a:sy n="78" d="100"/>
        </p:scale>
        <p:origin x="48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microsoft.com/office/2016/11/relationships/changesInfo" Target="changesInfos/changesInfo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gelique Henegar" userId="1239975058_tp_box_2" providerId="OAuth2" clId="{9C273575-578C-4181-8E3D-5D0A6167B0EB}"/>
    <pc:docChg chg="custSel addSld delSld modSld">
      <pc:chgData name="Angelique Henegar" userId="1239975058_tp_box_2" providerId="OAuth2" clId="{9C273575-578C-4181-8E3D-5D0A6167B0EB}" dt="2026-08-25T18:40:00.475" v="82" actId="14100"/>
      <pc:docMkLst>
        <pc:docMk/>
      </pc:docMkLst>
      <pc:sldChg chg="del">
        <pc:chgData name="Angelique Henegar" userId="1239975058_tp_box_2" providerId="OAuth2" clId="{9C273575-578C-4181-8E3D-5D0A6167B0EB}" dt="2026-08-25T18:00:59.910" v="1" actId="2696"/>
        <pc:sldMkLst>
          <pc:docMk/>
          <pc:sldMk cId="2928296939" sldId="268"/>
        </pc:sldMkLst>
      </pc:sldChg>
      <pc:sldChg chg="delSp modSp add mod">
        <pc:chgData name="Angelique Henegar" userId="1239975058_tp_box_2" providerId="OAuth2" clId="{9C273575-578C-4181-8E3D-5D0A6167B0EB}" dt="2026-08-25T18:40:00.475" v="82" actId="14100"/>
        <pc:sldMkLst>
          <pc:docMk/>
          <pc:sldMk cId="4245473402" sldId="276"/>
        </pc:sldMkLst>
        <pc:spChg chg="mod">
          <ac:chgData name="Angelique Henegar" userId="1239975058_tp_box_2" providerId="OAuth2" clId="{9C273575-578C-4181-8E3D-5D0A6167B0EB}" dt="2026-08-25T18:40:00.475" v="82" actId="14100"/>
          <ac:spMkLst>
            <pc:docMk/>
            <pc:sldMk cId="4245473402" sldId="276"/>
            <ac:spMk id="2" creationId="{31224C5B-5541-FA08-8534-45338FFCEA8D}"/>
          </ac:spMkLst>
        </pc:spChg>
        <pc:spChg chg="del">
          <ac:chgData name="Angelique Henegar" userId="1239975058_tp_box_2" providerId="OAuth2" clId="{9C273575-578C-4181-8E3D-5D0A6167B0EB}" dt="2026-08-25T18:01:03.544" v="2" actId="478"/>
          <ac:spMkLst>
            <pc:docMk/>
            <pc:sldMk cId="4245473402" sldId="276"/>
            <ac:spMk id="3" creationId="{1119B2BD-F35F-F717-D35F-9A15A83318E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png"/><Relationship Id="rId7" Type="http://schemas.openxmlformats.org/officeDocument/2006/relationships/hyperlink" Target="https://twitter.com/EPRINews" TargetMode="External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hyperlink" Target="https://www.facebook.com/EPRI/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://www.epri.com/" TargetMode="External"/><Relationship Id="rId9" Type="http://schemas.openxmlformats.org/officeDocument/2006/relationships/hyperlink" Target="https://www.linkedin.com/company/epri" TargetMode="Externa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5.png"/><Relationship Id="rId7" Type="http://schemas.openxmlformats.org/officeDocument/2006/relationships/hyperlink" Target="https://twitter.com/EPRINews" TargetMode="External"/><Relationship Id="rId12" Type="http://schemas.openxmlformats.org/officeDocument/2006/relationships/image" Target="../media/image28.png"/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27.svg"/><Relationship Id="rId5" Type="http://schemas.openxmlformats.org/officeDocument/2006/relationships/hyperlink" Target="https://www.facebook.com/EPRI/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://www.epri.com/" TargetMode="External"/><Relationship Id="rId9" Type="http://schemas.openxmlformats.org/officeDocument/2006/relationships/hyperlink" Target="https://www.linkedin.com/company/epri" TargetMode="Externa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5.png"/><Relationship Id="rId7" Type="http://schemas.openxmlformats.org/officeDocument/2006/relationships/hyperlink" Target="https://twitter.com/EPRINews" TargetMode="External"/><Relationship Id="rId12" Type="http://schemas.openxmlformats.org/officeDocument/2006/relationships/image" Target="../media/image29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27.svg"/><Relationship Id="rId5" Type="http://schemas.openxmlformats.org/officeDocument/2006/relationships/hyperlink" Target="https://www.facebook.com/EPRI/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://www.epri.com/" TargetMode="External"/><Relationship Id="rId9" Type="http://schemas.openxmlformats.org/officeDocument/2006/relationships/hyperlink" Target="https://www.linkedin.com/company/epri" TargetMode="Externa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4.jpg"/><Relationship Id="rId7" Type="http://schemas.openxmlformats.org/officeDocument/2006/relationships/hyperlink" Target="https://twitter.com/EPRINews" TargetMode="External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hyperlink" Target="https://www.facebook.com/EPRI/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://www.epri.com/" TargetMode="External"/><Relationship Id="rId9" Type="http://schemas.openxmlformats.org/officeDocument/2006/relationships/hyperlink" Target="https://www.linkedin.com/company/epri" TargetMode="Externa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5.png"/><Relationship Id="rId7" Type="http://schemas.openxmlformats.org/officeDocument/2006/relationships/hyperlink" Target="https://twitter.com/EPRINews" TargetMode="External"/><Relationship Id="rId12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27.svg"/><Relationship Id="rId5" Type="http://schemas.openxmlformats.org/officeDocument/2006/relationships/hyperlink" Target="https://www.facebook.com/EPRI/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://www.epri.com/" TargetMode="External"/><Relationship Id="rId9" Type="http://schemas.openxmlformats.org/officeDocument/2006/relationships/hyperlink" Target="https://www.linkedin.com/company/epri" TargetMode="Externa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5.png"/><Relationship Id="rId7" Type="http://schemas.openxmlformats.org/officeDocument/2006/relationships/hyperlink" Target="https://twitter.com/EPRINews" TargetMode="External"/><Relationship Id="rId12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27.svg"/><Relationship Id="rId5" Type="http://schemas.openxmlformats.org/officeDocument/2006/relationships/hyperlink" Target="https://www.facebook.com/EPRI/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://www.epri.com/" TargetMode="External"/><Relationship Id="rId9" Type="http://schemas.openxmlformats.org/officeDocument/2006/relationships/hyperlink" Target="https://www.linkedin.com/company/epri" TargetMode="Externa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5.png"/><Relationship Id="rId7" Type="http://schemas.openxmlformats.org/officeDocument/2006/relationships/hyperlink" Target="https://twitter.com/EPRINews" TargetMode="External"/><Relationship Id="rId12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27.svg"/><Relationship Id="rId5" Type="http://schemas.openxmlformats.org/officeDocument/2006/relationships/hyperlink" Target="https://www.facebook.com/EPRI/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://www.epri.com/" TargetMode="External"/><Relationship Id="rId9" Type="http://schemas.openxmlformats.org/officeDocument/2006/relationships/hyperlink" Target="https://www.linkedin.com/company/epri" TargetMode="Externa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5.png"/><Relationship Id="rId7" Type="http://schemas.openxmlformats.org/officeDocument/2006/relationships/hyperlink" Target="https://twitter.com/EPRINews" TargetMode="External"/><Relationship Id="rId12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27.svg"/><Relationship Id="rId5" Type="http://schemas.openxmlformats.org/officeDocument/2006/relationships/hyperlink" Target="https://www.facebook.com/EPRI/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://www.epri.com/" TargetMode="External"/><Relationship Id="rId9" Type="http://schemas.openxmlformats.org/officeDocument/2006/relationships/hyperlink" Target="https://www.linkedin.com/company/epri" TargetMode="Externa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5.png"/><Relationship Id="rId7" Type="http://schemas.openxmlformats.org/officeDocument/2006/relationships/hyperlink" Target="https://twitter.com/EPRINews" TargetMode="External"/><Relationship Id="rId12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27.svg"/><Relationship Id="rId5" Type="http://schemas.openxmlformats.org/officeDocument/2006/relationships/hyperlink" Target="https://www.facebook.com/EPRI/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://www.epri.com/" TargetMode="External"/><Relationship Id="rId9" Type="http://schemas.openxmlformats.org/officeDocument/2006/relationships/hyperlink" Target="https://www.linkedin.com/company/epri" TargetMode="Externa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5.png"/><Relationship Id="rId7" Type="http://schemas.openxmlformats.org/officeDocument/2006/relationships/hyperlink" Target="https://twitter.com/EPRINews" TargetMode="External"/><Relationship Id="rId12" Type="http://schemas.openxmlformats.org/officeDocument/2006/relationships/image" Target="../media/image30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27.svg"/><Relationship Id="rId5" Type="http://schemas.openxmlformats.org/officeDocument/2006/relationships/hyperlink" Target="https://www.facebook.com/EPRI/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://www.epri.com/" TargetMode="External"/><Relationship Id="rId9" Type="http://schemas.openxmlformats.org/officeDocument/2006/relationships/hyperlink" Target="https://www.linkedin.com/company/epri" TargetMode="External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5.png"/><Relationship Id="rId7" Type="http://schemas.openxmlformats.org/officeDocument/2006/relationships/hyperlink" Target="https://twitter.com/EPRINews" TargetMode="External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27.svg"/><Relationship Id="rId5" Type="http://schemas.openxmlformats.org/officeDocument/2006/relationships/hyperlink" Target="https://www.facebook.com/EPRI/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://www.epri.com/" TargetMode="External"/><Relationship Id="rId9" Type="http://schemas.openxmlformats.org/officeDocument/2006/relationships/hyperlink" Target="https://www.linkedin.com/company/epri" TargetMode="Externa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9.png"/><Relationship Id="rId7" Type="http://schemas.openxmlformats.org/officeDocument/2006/relationships/hyperlink" Target="https://twitter.com/EPRINews" TargetMode="External"/><Relationship Id="rId12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.svg"/><Relationship Id="rId5" Type="http://schemas.openxmlformats.org/officeDocument/2006/relationships/hyperlink" Target="https://www.facebook.com/EPRI/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://www.epri.com/" TargetMode="External"/><Relationship Id="rId9" Type="http://schemas.openxmlformats.org/officeDocument/2006/relationships/hyperlink" Target="https://www.linkedin.com/company/epri" TargetMode="Externa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9.png"/><Relationship Id="rId7" Type="http://schemas.openxmlformats.org/officeDocument/2006/relationships/hyperlink" Target="https://twitter.com/EPRINews" TargetMode="External"/><Relationship Id="rId12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.svg"/><Relationship Id="rId5" Type="http://schemas.openxmlformats.org/officeDocument/2006/relationships/hyperlink" Target="https://www.facebook.com/EPRI/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://www.epri.com/" TargetMode="External"/><Relationship Id="rId9" Type="http://schemas.openxmlformats.org/officeDocument/2006/relationships/hyperlink" Target="https://www.linkedin.com/company/epri" TargetMode="Externa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32.png"/><Relationship Id="rId7" Type="http://schemas.openxmlformats.org/officeDocument/2006/relationships/hyperlink" Target="https://twitter.com/EPRINews" TargetMode="External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hyperlink" Target="https://www.facebook.com/EPRI/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://www.epri.com/" TargetMode="External"/><Relationship Id="rId9" Type="http://schemas.openxmlformats.org/officeDocument/2006/relationships/hyperlink" Target="https://www.linkedin.com/company/epri" TargetMode="Externa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9.png"/><Relationship Id="rId7" Type="http://schemas.openxmlformats.org/officeDocument/2006/relationships/hyperlink" Target="https://twitter.com/EPRINews" TargetMode="External"/><Relationship Id="rId12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.svg"/><Relationship Id="rId5" Type="http://schemas.openxmlformats.org/officeDocument/2006/relationships/hyperlink" Target="https://www.facebook.com/EPRI/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://www.epri.com/" TargetMode="External"/><Relationship Id="rId9" Type="http://schemas.openxmlformats.org/officeDocument/2006/relationships/hyperlink" Target="https://www.linkedin.com/company/epri" TargetMode="Externa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9.png"/><Relationship Id="rId7" Type="http://schemas.openxmlformats.org/officeDocument/2006/relationships/hyperlink" Target="https://twitter.com/EPRINews" TargetMode="External"/><Relationship Id="rId12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.svg"/><Relationship Id="rId5" Type="http://schemas.openxmlformats.org/officeDocument/2006/relationships/hyperlink" Target="https://www.facebook.com/EPRI/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://www.epri.com/" TargetMode="External"/><Relationship Id="rId9" Type="http://schemas.openxmlformats.org/officeDocument/2006/relationships/hyperlink" Target="https://www.linkedin.com/company/epri" TargetMode="Externa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9.png"/><Relationship Id="rId7" Type="http://schemas.openxmlformats.org/officeDocument/2006/relationships/hyperlink" Target="https://twitter.com/EPRINews" TargetMode="External"/><Relationship Id="rId12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.svg"/><Relationship Id="rId5" Type="http://schemas.openxmlformats.org/officeDocument/2006/relationships/hyperlink" Target="https://www.facebook.com/EPRI/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://www.epri.com/" TargetMode="External"/><Relationship Id="rId9" Type="http://schemas.openxmlformats.org/officeDocument/2006/relationships/hyperlink" Target="https://www.linkedin.com/company/epri" TargetMode="Externa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PRI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B46E803-EF00-C47C-4142-FEB8558F59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523"/>
            <a:ext cx="12192000" cy="6858000"/>
          </a:xfrm>
          <a:prstGeom prst="rect">
            <a:avLst/>
          </a:prstGeom>
        </p:spPr>
      </p:pic>
      <p:sp>
        <p:nvSpPr>
          <p:cNvPr id="19" name="title text">
            <a:extLst>
              <a:ext uri="{FF2B5EF4-FFF2-40B4-BE49-F238E27FC236}">
                <a16:creationId xmlns:a16="http://schemas.microsoft.com/office/drawing/2014/main" id="{7D1329EF-297E-646E-A5E8-5228C5D39C03}"/>
              </a:ext>
            </a:extLst>
          </p:cNvPr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338624" y="1545789"/>
            <a:ext cx="6957847" cy="1891159"/>
          </a:xfrm>
        </p:spPr>
        <p:txBody>
          <a:bodyPr anchor="b">
            <a:normAutofit/>
          </a:bodyPr>
          <a:lstStyle>
            <a:lvl1pPr algn="l">
              <a:spcAft>
                <a:spcPts val="600"/>
              </a:spcAft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Text Box 47">
            <a:extLst>
              <a:ext uri="{FF2B5EF4-FFF2-40B4-BE49-F238E27FC236}">
                <a16:creationId xmlns:a16="http://schemas.microsoft.com/office/drawing/2014/main" id="{5133F170-5225-EB8C-C415-288538F6A78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56903" y="6659790"/>
            <a:ext cx="286168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© 2026 Electric Power Research Institute,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675223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 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 image">
            <a:extLst>
              <a:ext uri="{FF2B5EF4-FFF2-40B4-BE49-F238E27FC236}">
                <a16:creationId xmlns:a16="http://schemas.microsoft.com/office/drawing/2014/main" id="{C944A3BE-B906-332E-1BFF-542109CFE5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8DB82E1-D15B-3E05-6425-995E205628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2" name="icons &amp; copyright">
            <a:extLst>
              <a:ext uri="{FF2B5EF4-FFF2-40B4-BE49-F238E27FC236}">
                <a16:creationId xmlns:a16="http://schemas.microsoft.com/office/drawing/2014/main" id="{2CBB64E2-EDB6-F17B-D941-5469D69F3F2E}"/>
              </a:ext>
            </a:extLst>
          </p:cNvPr>
          <p:cNvGrpSpPr/>
          <p:nvPr userDrawn="1"/>
        </p:nvGrpSpPr>
        <p:grpSpPr>
          <a:xfrm>
            <a:off x="338624" y="6181725"/>
            <a:ext cx="4435668" cy="542465"/>
            <a:chOff x="338624" y="6181725"/>
            <a:chExt cx="4435668" cy="542465"/>
          </a:xfrm>
        </p:grpSpPr>
        <p:sp>
          <p:nvSpPr>
            <p:cNvPr id="16" name="copyright">
              <a:extLst>
                <a:ext uri="{FF2B5EF4-FFF2-40B4-BE49-F238E27FC236}">
                  <a16:creationId xmlns:a16="http://schemas.microsoft.com/office/drawing/2014/main" id="{8EE19082-A3C8-80F8-1FE6-A54F4576E9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2610" y="6505633"/>
              <a:ext cx="286168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en-US" sz="800" dirty="0">
                  <a:solidFill>
                    <a:schemeClr val="bg1">
                      <a:lumMod val="50000"/>
                    </a:schemeClr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© 2025 Electric Power Research Institute, Inc. All rights reserved.</a:t>
              </a:r>
            </a:p>
          </p:txBody>
        </p:sp>
        <p:sp>
          <p:nvSpPr>
            <p:cNvPr id="17" name="epri.com">
              <a:hlinkClick r:id="rId4"/>
              <a:extLst>
                <a:ext uri="{FF2B5EF4-FFF2-40B4-BE49-F238E27FC236}">
                  <a16:creationId xmlns:a16="http://schemas.microsoft.com/office/drawing/2014/main" id="{04EB96F8-FA44-7218-3517-7FF4FB74D2BD}"/>
                </a:ext>
              </a:extLst>
            </p:cNvPr>
            <p:cNvSpPr txBox="1"/>
            <p:nvPr/>
          </p:nvSpPr>
          <p:spPr>
            <a:xfrm>
              <a:off x="338624" y="6462580"/>
              <a:ext cx="151066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100" b="1" spc="200" baseline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www.epri.com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545B60E-A936-0D16-A3C7-8F79E3C241E2}"/>
                </a:ext>
              </a:extLst>
            </p:cNvPr>
            <p:cNvCxnSpPr/>
            <p:nvPr/>
          </p:nvCxnSpPr>
          <p:spPr bwMode="auto">
            <a:xfrm>
              <a:off x="1849289" y="6181725"/>
              <a:ext cx="0" cy="52341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19" name="Facebook icon">
              <a:hlinkClick r:id="rId5"/>
              <a:extLst>
                <a:ext uri="{FF2B5EF4-FFF2-40B4-BE49-F238E27FC236}">
                  <a16:creationId xmlns:a16="http://schemas.microsoft.com/office/drawing/2014/main" id="{AF5CBD2D-6AE9-36E0-45FC-1BB16576D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1415" y="6277559"/>
              <a:ext cx="75579" cy="163755"/>
            </a:xfrm>
            <a:prstGeom prst="rect">
              <a:avLst/>
            </a:prstGeom>
          </p:spPr>
        </p:pic>
        <p:pic>
          <p:nvPicPr>
            <p:cNvPr id="20" name="X icon">
              <a:hlinkClick r:id="rId7"/>
              <a:extLst>
                <a:ext uri="{FF2B5EF4-FFF2-40B4-BE49-F238E27FC236}">
                  <a16:creationId xmlns:a16="http://schemas.microsoft.com/office/drawing/2014/main" id="{179F5959-4866-6DCC-6D8F-6C35C16FA81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1028885" y="6303455"/>
              <a:ext cx="128164" cy="131013"/>
            </a:xfrm>
            <a:prstGeom prst="rect">
              <a:avLst/>
            </a:prstGeom>
          </p:spPr>
        </p:pic>
        <p:pic>
          <p:nvPicPr>
            <p:cNvPr id="21" name="LinkedIn icon">
              <a:hlinkClick r:id="rId9"/>
              <a:extLst>
                <a:ext uri="{FF2B5EF4-FFF2-40B4-BE49-F238E27FC236}">
                  <a16:creationId xmlns:a16="http://schemas.microsoft.com/office/drawing/2014/main" id="{D4B28143-E209-8037-7DC9-76E33A39C4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4290" y="6284322"/>
              <a:ext cx="150229" cy="150229"/>
            </a:xfrm>
            <a:prstGeom prst="rect">
              <a:avLst/>
            </a:prstGeom>
          </p:spPr>
        </p:pic>
      </p:grpSp>
      <p:sp>
        <p:nvSpPr>
          <p:cNvPr id="22" name="speaker text">
            <a:extLst>
              <a:ext uri="{FF2B5EF4-FFF2-40B4-BE49-F238E27FC236}">
                <a16:creationId xmlns:a16="http://schemas.microsoft.com/office/drawing/2014/main" id="{71433A25-9759-1038-A23A-102D46B94D64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645452" y="4400588"/>
            <a:ext cx="6217920" cy="1533186"/>
          </a:xfrm>
        </p:spPr>
        <p:txBody>
          <a:bodyPr numCol="1">
            <a:norm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80000"/>
              <a:buFontTx/>
              <a:buNone/>
              <a:tabLst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Speaker’s Name</a:t>
            </a:r>
            <a:br>
              <a:rPr lang="en-US" dirty="0"/>
            </a:br>
            <a:r>
              <a:rPr lang="en-US" dirty="0"/>
              <a:t>Speaker’s Job Title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Event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23" name="subtitle">
            <a:extLst>
              <a:ext uri="{FF2B5EF4-FFF2-40B4-BE49-F238E27FC236}">
                <a16:creationId xmlns:a16="http://schemas.microsoft.com/office/drawing/2014/main" id="{4E28EA1D-32E4-77B8-73B1-1E98D8E3A18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452" y="3030102"/>
            <a:ext cx="6957847" cy="402377"/>
          </a:xfrm>
        </p:spPr>
        <p:txBody>
          <a:bodyPr>
            <a:normAutofit/>
          </a:bodyPr>
          <a:lstStyle>
            <a:lvl1pPr marL="0" indent="0">
              <a:buNone/>
              <a:defRPr sz="2400" b="0" i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24" name="title text">
            <a:extLst>
              <a:ext uri="{FF2B5EF4-FFF2-40B4-BE49-F238E27FC236}">
                <a16:creationId xmlns:a16="http://schemas.microsoft.com/office/drawing/2014/main" id="{E9A6C6A1-0444-AA6D-4B88-7A87520A6A1A}"/>
              </a:ext>
            </a:extLst>
          </p:cNvPr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645452" y="1084881"/>
            <a:ext cx="6957847" cy="1891159"/>
          </a:xfrm>
        </p:spPr>
        <p:txBody>
          <a:bodyPr anchor="b">
            <a:normAutofit/>
          </a:bodyPr>
          <a:lstStyle>
            <a:lvl1pPr algn="l">
              <a:spcAft>
                <a:spcPts val="600"/>
              </a:spcAft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3904672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82563"/>
            <a:ext cx="11430000" cy="731520"/>
          </a:xfrm>
        </p:spPr>
        <p:txBody>
          <a:bodyPr>
            <a:no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1005840"/>
            <a:ext cx="11430000" cy="53949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023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Highligh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82563"/>
            <a:ext cx="11430000" cy="731520"/>
          </a:xfrm>
        </p:spPr>
        <p:txBody>
          <a:bodyPr>
            <a:no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1005840"/>
            <a:ext cx="11430000" cy="484632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4FAA409-EC2B-4245-BB55-6C0CC85D75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5125" y="5943600"/>
            <a:ext cx="11430000" cy="548640"/>
          </a:xfrm>
          <a:solidFill>
            <a:srgbClr val="0040C0"/>
          </a:solidFill>
        </p:spPr>
        <p:txBody>
          <a:bodyPr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251778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with Highligh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3E03F-F02F-4FA3-91CB-67CB14095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182563"/>
            <a:ext cx="11430000" cy="73152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7D7085-5105-4024-BD3C-F69FB71287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5760" y="5943600"/>
            <a:ext cx="11430000" cy="548640"/>
          </a:xfrm>
          <a:solidFill>
            <a:srgbClr val="0040C0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800" b="1">
                <a:solidFill>
                  <a:schemeClr val="bg1"/>
                </a:solidFill>
                <a:latin typeface="+mj-lt"/>
              </a:defRPr>
            </a:lvl1pPr>
            <a:lvl2pPr marL="28733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58056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82563"/>
            <a:ext cx="11430000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1149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82563"/>
            <a:ext cx="11430000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" y="1005840"/>
            <a:ext cx="5577840" cy="539496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005840"/>
            <a:ext cx="5577840" cy="539496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6817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s with Highligh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82563"/>
            <a:ext cx="11430000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" y="1005840"/>
            <a:ext cx="5577840" cy="484632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005840"/>
            <a:ext cx="5577840" cy="484632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406BC8-8ED2-4FB9-9CC1-C26081116C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5760" y="5943600"/>
            <a:ext cx="11430000" cy="548640"/>
          </a:xfrm>
          <a:solidFill>
            <a:schemeClr val="tx1">
              <a:lumMod val="50000"/>
              <a:lumOff val="5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800" b="1">
                <a:solidFill>
                  <a:schemeClr val="bg1"/>
                </a:solidFill>
                <a:latin typeface="+mj-lt"/>
              </a:defRPr>
            </a:lvl1pPr>
            <a:lvl2pPr marL="28733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0791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82880"/>
            <a:ext cx="11430000" cy="73152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005840"/>
            <a:ext cx="5577840" cy="639762"/>
          </a:xfrm>
        </p:spPr>
        <p:txBody>
          <a:bodyPr anchor="b"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5760" y="1737360"/>
            <a:ext cx="5577840" cy="466344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005840"/>
            <a:ext cx="5577840" cy="639762"/>
          </a:xfrm>
        </p:spPr>
        <p:txBody>
          <a:bodyPr anchor="b"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19" y="1737360"/>
            <a:ext cx="5577840" cy="466344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5922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04092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s with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0ADDE39-D9ED-4DF4-B1E5-C884C95AC52C}"/>
              </a:ext>
            </a:extLst>
          </p:cNvPr>
          <p:cNvSpPr/>
          <p:nvPr/>
        </p:nvSpPr>
        <p:spPr bwMode="auto">
          <a:xfrm>
            <a:off x="6096000" y="102457"/>
            <a:ext cx="6096000" cy="6572979"/>
          </a:xfrm>
          <a:prstGeom prst="rect">
            <a:avLst/>
          </a:prstGeom>
          <a:solidFill>
            <a:srgbClr val="1B139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431800" dist="50800" dir="10800000">
              <a:prstClr val="black">
                <a:alpha val="50000"/>
              </a:prstClr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28DBAF-C657-4893-B3F8-CA7915C5EF2A}"/>
              </a:ext>
            </a:extLst>
          </p:cNvPr>
          <p:cNvSpPr/>
          <p:nvPr/>
        </p:nvSpPr>
        <p:spPr bwMode="auto">
          <a:xfrm>
            <a:off x="6230867" y="242761"/>
            <a:ext cx="5793898" cy="6295604"/>
          </a:xfrm>
          <a:prstGeom prst="rect">
            <a:avLst/>
          </a:prstGeom>
          <a:noFill/>
          <a:ln w="127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B61A130-D3A2-4741-98F0-78A9FBA9C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182563"/>
            <a:ext cx="5339301" cy="1159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42C4622-94B6-44D4-A6B7-3ABD2A3DA0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5760" y="1749288"/>
            <a:ext cx="5501235" cy="4651512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FA936AF-75D5-4131-8412-21BBADB7B7A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20678" y="1749288"/>
            <a:ext cx="5375081" cy="4651512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20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20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781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C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background image">
            <a:extLst>
              <a:ext uri="{FF2B5EF4-FFF2-40B4-BE49-F238E27FC236}">
                <a16:creationId xmlns:a16="http://schemas.microsoft.com/office/drawing/2014/main" id="{227204CD-466F-DA1D-C26F-8D51147135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C8E86C8-D4E8-43E4-ED25-8F02EA0592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speaker text">
            <a:extLst>
              <a:ext uri="{FF2B5EF4-FFF2-40B4-BE49-F238E27FC236}">
                <a16:creationId xmlns:a16="http://schemas.microsoft.com/office/drawing/2014/main" id="{80EEB94D-674E-D7A2-4F29-89E036EEFA70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645452" y="4400588"/>
            <a:ext cx="6217920" cy="1533186"/>
          </a:xfrm>
        </p:spPr>
        <p:txBody>
          <a:bodyPr numCol="1">
            <a:norm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80000"/>
              <a:buFontTx/>
              <a:buNone/>
              <a:tabLst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Speaker’s Name</a:t>
            </a:r>
            <a:br>
              <a:rPr lang="en-US" dirty="0"/>
            </a:br>
            <a:r>
              <a:rPr lang="en-US" dirty="0"/>
              <a:t>Speaker’s Job Title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Event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15" name="subtitle">
            <a:extLst>
              <a:ext uri="{FF2B5EF4-FFF2-40B4-BE49-F238E27FC236}">
                <a16:creationId xmlns:a16="http://schemas.microsoft.com/office/drawing/2014/main" id="{291C2B40-B298-8D1F-5B26-6F6E702A8D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452" y="3030102"/>
            <a:ext cx="6957847" cy="402377"/>
          </a:xfrm>
        </p:spPr>
        <p:txBody>
          <a:bodyPr>
            <a:normAutofit/>
          </a:bodyPr>
          <a:lstStyle>
            <a:lvl1pPr marL="0" indent="0">
              <a:buNone/>
              <a:defRPr sz="2400" b="0" i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23" name="title text">
            <a:extLst>
              <a:ext uri="{FF2B5EF4-FFF2-40B4-BE49-F238E27FC236}">
                <a16:creationId xmlns:a16="http://schemas.microsoft.com/office/drawing/2014/main" id="{47634B91-25FA-988D-86A5-DF6C66BDD7CF}"/>
              </a:ext>
            </a:extLst>
          </p:cNvPr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645452" y="1084881"/>
            <a:ext cx="6957847" cy="1891159"/>
          </a:xfrm>
        </p:spPr>
        <p:txBody>
          <a:bodyPr anchor="b">
            <a:normAutofit/>
          </a:bodyPr>
          <a:lstStyle>
            <a:lvl1pPr algn="l">
              <a:spcAft>
                <a:spcPts val="600"/>
              </a:spcAft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Text Box 47">
            <a:extLst>
              <a:ext uri="{FF2B5EF4-FFF2-40B4-BE49-F238E27FC236}">
                <a16:creationId xmlns:a16="http://schemas.microsoft.com/office/drawing/2014/main" id="{CD1AD412-43FA-A3CE-5215-8A9E2D954FE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56903" y="6659790"/>
            <a:ext cx="286168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© 2026 Electric Power Research Institute,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806771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wo Columns with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0ADDE39-D9ED-4DF4-B1E5-C884C95AC52C}"/>
              </a:ext>
            </a:extLst>
          </p:cNvPr>
          <p:cNvSpPr/>
          <p:nvPr/>
        </p:nvSpPr>
        <p:spPr bwMode="auto">
          <a:xfrm>
            <a:off x="0" y="102457"/>
            <a:ext cx="6096000" cy="6572979"/>
          </a:xfrm>
          <a:prstGeom prst="rect">
            <a:avLst/>
          </a:prstGeom>
          <a:solidFill>
            <a:srgbClr val="1B139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431800" dist="50800" dir="10800000">
              <a:prstClr val="black">
                <a:alpha val="50000"/>
              </a:prstClr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94B0ED0-AA7A-498C-AD8A-0B253F572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0678" y="182563"/>
            <a:ext cx="5339301" cy="1159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7646DC3-E2A5-4F68-86AC-14EB8BC340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20678" y="1749288"/>
            <a:ext cx="5339301" cy="4651512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6F6667A-CB20-4940-A3BF-E7F481E3E50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60459" y="1749288"/>
            <a:ext cx="5375081" cy="4651512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20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20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2408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wo Columns with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0ADDE39-D9ED-4DF4-B1E5-C884C95AC52C}"/>
              </a:ext>
            </a:extLst>
          </p:cNvPr>
          <p:cNvSpPr/>
          <p:nvPr/>
        </p:nvSpPr>
        <p:spPr bwMode="auto">
          <a:xfrm>
            <a:off x="6096000" y="102457"/>
            <a:ext cx="6096000" cy="6572979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431800" dist="50800" dir="10800000">
              <a:schemeClr val="tx2">
                <a:lumMod val="60000"/>
                <a:lumOff val="40000"/>
                <a:alpha val="50000"/>
              </a:schemeClr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28DBAF-C657-4893-B3F8-CA7915C5EF2A}"/>
              </a:ext>
            </a:extLst>
          </p:cNvPr>
          <p:cNvSpPr/>
          <p:nvPr/>
        </p:nvSpPr>
        <p:spPr bwMode="auto">
          <a:xfrm>
            <a:off x="6230867" y="242761"/>
            <a:ext cx="5793898" cy="6295604"/>
          </a:xfrm>
          <a:prstGeom prst="rect">
            <a:avLst/>
          </a:prstGeom>
          <a:noFill/>
          <a:ln w="127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200E9EE-67EE-4D59-B1FB-C22C06206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182563"/>
            <a:ext cx="5339301" cy="1159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3C68E99-DB4B-4542-AF5C-FDB1D78A06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5760" y="1749288"/>
            <a:ext cx="5501235" cy="4651512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798B35B-0B31-4DBE-AE41-6C369DD35675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368995" y="1749288"/>
            <a:ext cx="5501235" cy="4651512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2129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wo Columns with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582204D-AA59-4281-B094-CDB0E6D6948A}"/>
              </a:ext>
            </a:extLst>
          </p:cNvPr>
          <p:cNvSpPr/>
          <p:nvPr/>
        </p:nvSpPr>
        <p:spPr bwMode="auto">
          <a:xfrm>
            <a:off x="0" y="102457"/>
            <a:ext cx="6096000" cy="657297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431800" dist="50800" dir="10800000">
              <a:schemeClr val="tx2">
                <a:lumMod val="60000"/>
                <a:lumOff val="40000"/>
                <a:alpha val="50000"/>
              </a:schemeClr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F1E9CB-7558-4122-A62E-9942A0DBBB65}"/>
              </a:ext>
            </a:extLst>
          </p:cNvPr>
          <p:cNvSpPr/>
          <p:nvPr/>
        </p:nvSpPr>
        <p:spPr bwMode="auto">
          <a:xfrm>
            <a:off x="134867" y="242761"/>
            <a:ext cx="5793898" cy="6295604"/>
          </a:xfrm>
          <a:prstGeom prst="rect">
            <a:avLst/>
          </a:prstGeom>
          <a:noFill/>
          <a:ln w="127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75E6752-5F59-4508-8F3C-FF9D1B047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995" y="182563"/>
            <a:ext cx="5501235" cy="1159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A977035-A32B-4655-A3B4-502342320F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5760" y="1749288"/>
            <a:ext cx="5501235" cy="4651512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ACBB8F7-81EE-4B65-A5E7-C39C5D0E3C84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368995" y="1749288"/>
            <a:ext cx="5501235" cy="4651512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3987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wo Columns with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0ADDE39-D9ED-4DF4-B1E5-C884C95AC52C}"/>
              </a:ext>
            </a:extLst>
          </p:cNvPr>
          <p:cNvSpPr/>
          <p:nvPr/>
        </p:nvSpPr>
        <p:spPr bwMode="auto">
          <a:xfrm>
            <a:off x="6096000" y="102457"/>
            <a:ext cx="6096000" cy="657297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431800" dist="50800" dir="10800000">
              <a:schemeClr val="bg1">
                <a:lumMod val="65000"/>
                <a:alpha val="50000"/>
              </a:schemeClr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28DBAF-C657-4893-B3F8-CA7915C5EF2A}"/>
              </a:ext>
            </a:extLst>
          </p:cNvPr>
          <p:cNvSpPr/>
          <p:nvPr/>
        </p:nvSpPr>
        <p:spPr bwMode="auto">
          <a:xfrm>
            <a:off x="6230867" y="242761"/>
            <a:ext cx="5793898" cy="6295604"/>
          </a:xfrm>
          <a:prstGeom prst="rect">
            <a:avLst/>
          </a:prstGeom>
          <a:noFill/>
          <a:ln w="127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EC10187-5F99-4C76-A9CB-1D435648E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995" y="182563"/>
            <a:ext cx="5339301" cy="115922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0322DE9-A995-49C6-AB11-26EBFBE58EF8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368995" y="1749288"/>
            <a:ext cx="5501235" cy="4651512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284C2FD-77F4-4CA6-B013-4AF023D22F6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67748" y="1749288"/>
            <a:ext cx="5375081" cy="4651512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20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20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7249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0ADDE39-D9ED-4DF4-B1E5-C884C95AC52C}"/>
              </a:ext>
            </a:extLst>
          </p:cNvPr>
          <p:cNvSpPr/>
          <p:nvPr/>
        </p:nvSpPr>
        <p:spPr bwMode="auto">
          <a:xfrm>
            <a:off x="0" y="906308"/>
            <a:ext cx="4071169" cy="5769128"/>
          </a:xfrm>
          <a:prstGeom prst="rect">
            <a:avLst/>
          </a:prstGeom>
          <a:solidFill>
            <a:srgbClr val="1B139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E2BCA-D966-4BA4-98A1-F55CD4BEB28B}"/>
              </a:ext>
            </a:extLst>
          </p:cNvPr>
          <p:cNvSpPr/>
          <p:nvPr/>
        </p:nvSpPr>
        <p:spPr bwMode="auto">
          <a:xfrm>
            <a:off x="4065024" y="906308"/>
            <a:ext cx="4071169" cy="5769128"/>
          </a:xfrm>
          <a:prstGeom prst="rect">
            <a:avLst/>
          </a:prstGeom>
          <a:solidFill>
            <a:srgbClr val="2929E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C36B46-B989-40E8-92AD-90AFDD95A969}"/>
              </a:ext>
            </a:extLst>
          </p:cNvPr>
          <p:cNvSpPr/>
          <p:nvPr/>
        </p:nvSpPr>
        <p:spPr bwMode="auto">
          <a:xfrm>
            <a:off x="8120831" y="906308"/>
            <a:ext cx="4071169" cy="5769128"/>
          </a:xfrm>
          <a:prstGeom prst="rect">
            <a:avLst/>
          </a:prstGeom>
          <a:solidFill>
            <a:srgbClr val="3E3EE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3E401EC-CFA2-4017-97FF-996967417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182880"/>
            <a:ext cx="11430000" cy="73152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17807F-D435-3748-B68A-6F2BCBE2BD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0" y="1188720"/>
            <a:ext cx="3474720" cy="5212080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20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20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5B9D1C1-137F-2449-9605-5A885723D2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58640" y="1188720"/>
            <a:ext cx="3474720" cy="5212080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20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20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015B7FF-8AE1-7840-8A12-38421A00C9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12480" y="1188720"/>
            <a:ext cx="3474720" cy="5212080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20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20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69103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B12540B-7B8C-4538-9553-857173998AE4}"/>
              </a:ext>
            </a:extLst>
          </p:cNvPr>
          <p:cNvSpPr/>
          <p:nvPr/>
        </p:nvSpPr>
        <p:spPr bwMode="auto">
          <a:xfrm>
            <a:off x="0" y="102457"/>
            <a:ext cx="12192000" cy="6572979"/>
          </a:xfrm>
          <a:prstGeom prst="rect">
            <a:avLst/>
          </a:prstGeom>
          <a:solidFill>
            <a:srgbClr val="1B139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82563"/>
            <a:ext cx="11430000" cy="731520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1005840"/>
            <a:ext cx="11430000" cy="5394960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5112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5DAEE8-1A37-EBB5-4503-B6013CD4C1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5" name="Rectangle 35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0" y="2712785"/>
            <a:ext cx="12192000" cy="1626781"/>
          </a:xfrm>
          <a:ln>
            <a:noFill/>
          </a:ln>
        </p:spPr>
        <p:txBody>
          <a:bodyPr anchor="ctr">
            <a:normAutofit/>
          </a:bodyPr>
          <a:lstStyle>
            <a:lvl1pPr algn="ctr">
              <a:spcAft>
                <a:spcPts val="600"/>
              </a:spcAft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SECTION TITLE STYLE</a:t>
            </a:r>
          </a:p>
        </p:txBody>
      </p:sp>
    </p:spTree>
    <p:extLst>
      <p:ext uri="{BB962C8B-B14F-4D97-AF65-F5344CB8AC3E}">
        <p14:creationId xmlns:p14="http://schemas.microsoft.com/office/powerpoint/2010/main" val="38703829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 Divers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collage of people's faces&#10;&#10;Description automatically generated">
            <a:extLst>
              <a:ext uri="{FF2B5EF4-FFF2-40B4-BE49-F238E27FC236}">
                <a16:creationId xmlns:a16="http://schemas.microsoft.com/office/drawing/2014/main" id="{6BDEEAC0-66B1-2C60-7D57-F213363744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77678F2-5771-717F-BFB4-E78D42F060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9CBC3EA-20E5-85B5-BEAA-C6AABA8CF7CD}"/>
              </a:ext>
            </a:extLst>
          </p:cNvPr>
          <p:cNvSpPr txBox="1"/>
          <p:nvPr userDrawn="1"/>
        </p:nvSpPr>
        <p:spPr>
          <a:xfrm>
            <a:off x="0" y="3284919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36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TOGETHER…SHAPING THE FUTURE OF ENERGY</a:t>
            </a:r>
            <a:r>
              <a:rPr lang="en-US" sz="3600" b="1" i="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®</a:t>
            </a:r>
            <a:endParaRPr lang="en-US" sz="3200" b="1" baseline="30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0" name="Text Box 47">
            <a:extLst>
              <a:ext uri="{FF2B5EF4-FFF2-40B4-BE49-F238E27FC236}">
                <a16:creationId xmlns:a16="http://schemas.microsoft.com/office/drawing/2014/main" id="{B444E3D4-0901-02ED-F44D-E4938732771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56903" y="6659790"/>
            <a:ext cx="286168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© 2026 Electric Power Research Institute,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995853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PRI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ackground image" descr="A person and person wearing hardhats and reflective jackets&#10;&#10;Description automatically generated">
            <a:extLst>
              <a:ext uri="{FF2B5EF4-FFF2-40B4-BE49-F238E27FC236}">
                <a16:creationId xmlns:a16="http://schemas.microsoft.com/office/drawing/2014/main" id="{2DD0A8DD-FE61-40EF-B134-375D569ADD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E7AFC0-3046-7A4F-29FD-AC3A39AA585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4" name="icons &amp; copyright">
            <a:extLst>
              <a:ext uri="{FF2B5EF4-FFF2-40B4-BE49-F238E27FC236}">
                <a16:creationId xmlns:a16="http://schemas.microsoft.com/office/drawing/2014/main" id="{DF3957BA-113D-E1DB-5C3E-815E195CBDCA}"/>
              </a:ext>
            </a:extLst>
          </p:cNvPr>
          <p:cNvGrpSpPr/>
          <p:nvPr userDrawn="1"/>
        </p:nvGrpSpPr>
        <p:grpSpPr>
          <a:xfrm>
            <a:off x="338624" y="6181725"/>
            <a:ext cx="4435668" cy="542465"/>
            <a:chOff x="338624" y="6181725"/>
            <a:chExt cx="4435668" cy="542465"/>
          </a:xfrm>
        </p:grpSpPr>
        <p:sp>
          <p:nvSpPr>
            <p:cNvPr id="15" name="copyright">
              <a:extLst>
                <a:ext uri="{FF2B5EF4-FFF2-40B4-BE49-F238E27FC236}">
                  <a16:creationId xmlns:a16="http://schemas.microsoft.com/office/drawing/2014/main" id="{D9C092E5-FCB0-EAC0-2D7A-89F6EB7A13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2610" y="6505633"/>
              <a:ext cx="286168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en-US" sz="800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© 2025 Electric Power Research Institute, Inc. All rights reserved.</a:t>
              </a:r>
            </a:p>
          </p:txBody>
        </p:sp>
        <p:sp>
          <p:nvSpPr>
            <p:cNvPr id="19" name="epri.com">
              <a:hlinkClick r:id="rId4"/>
              <a:extLst>
                <a:ext uri="{FF2B5EF4-FFF2-40B4-BE49-F238E27FC236}">
                  <a16:creationId xmlns:a16="http://schemas.microsoft.com/office/drawing/2014/main" id="{C9C34983-A05D-E05A-6767-82E1B3B98C9B}"/>
                </a:ext>
              </a:extLst>
            </p:cNvPr>
            <p:cNvSpPr txBox="1"/>
            <p:nvPr/>
          </p:nvSpPr>
          <p:spPr>
            <a:xfrm>
              <a:off x="338624" y="6462580"/>
              <a:ext cx="151066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100" b="1" spc="200" baseline="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www.epri.com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0EFAF85-9A2F-C018-BB08-90D258F09C85}"/>
                </a:ext>
              </a:extLst>
            </p:cNvPr>
            <p:cNvCxnSpPr/>
            <p:nvPr/>
          </p:nvCxnSpPr>
          <p:spPr bwMode="auto">
            <a:xfrm>
              <a:off x="1849289" y="6181725"/>
              <a:ext cx="0" cy="52341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21" name="Facebook icon">
              <a:hlinkClick r:id="rId5"/>
              <a:extLst>
                <a:ext uri="{FF2B5EF4-FFF2-40B4-BE49-F238E27FC236}">
                  <a16:creationId xmlns:a16="http://schemas.microsoft.com/office/drawing/2014/main" id="{C117308A-00EC-AADA-547D-4319B9B378F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1415" y="6277559"/>
              <a:ext cx="75579" cy="163755"/>
            </a:xfrm>
            <a:prstGeom prst="rect">
              <a:avLst/>
            </a:prstGeom>
          </p:spPr>
        </p:pic>
        <p:pic>
          <p:nvPicPr>
            <p:cNvPr id="22" name="X icon">
              <a:hlinkClick r:id="rId7"/>
              <a:extLst>
                <a:ext uri="{FF2B5EF4-FFF2-40B4-BE49-F238E27FC236}">
                  <a16:creationId xmlns:a16="http://schemas.microsoft.com/office/drawing/2014/main" id="{8ECFCE84-B7E1-73D3-0468-52D37E5EC6A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1028885" y="6303455"/>
              <a:ext cx="128164" cy="131013"/>
            </a:xfrm>
            <a:prstGeom prst="rect">
              <a:avLst/>
            </a:prstGeom>
          </p:spPr>
        </p:pic>
        <p:pic>
          <p:nvPicPr>
            <p:cNvPr id="23" name="LinkedIn icon">
              <a:hlinkClick r:id="rId9"/>
              <a:extLst>
                <a:ext uri="{FF2B5EF4-FFF2-40B4-BE49-F238E27FC236}">
                  <a16:creationId xmlns:a16="http://schemas.microsoft.com/office/drawing/2014/main" id="{261EE235-E026-EC47-864D-841B80526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4290" y="6284322"/>
              <a:ext cx="150229" cy="150229"/>
            </a:xfrm>
            <a:prstGeom prst="rect">
              <a:avLst/>
            </a:prstGeom>
          </p:spPr>
        </p:pic>
      </p:grpSp>
      <p:sp>
        <p:nvSpPr>
          <p:cNvPr id="24" name="speaker text">
            <a:extLst>
              <a:ext uri="{FF2B5EF4-FFF2-40B4-BE49-F238E27FC236}">
                <a16:creationId xmlns:a16="http://schemas.microsoft.com/office/drawing/2014/main" id="{31979E5D-67E5-8BDB-DE09-02AB1E299781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645452" y="4400588"/>
            <a:ext cx="6217920" cy="1533186"/>
          </a:xfrm>
        </p:spPr>
        <p:txBody>
          <a:bodyPr numCol="1">
            <a:norm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80000"/>
              <a:buFontTx/>
              <a:buNone/>
              <a:tabLst/>
              <a:defRPr sz="200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Speaker’s Name</a:t>
            </a:r>
            <a:br>
              <a:rPr lang="en-US" dirty="0"/>
            </a:br>
            <a:r>
              <a:rPr lang="en-US" dirty="0"/>
              <a:t>Speaker’s Job Title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Event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25" name="subtitle">
            <a:extLst>
              <a:ext uri="{FF2B5EF4-FFF2-40B4-BE49-F238E27FC236}">
                <a16:creationId xmlns:a16="http://schemas.microsoft.com/office/drawing/2014/main" id="{BBEBE45F-D3E2-A292-BD9F-63F65A3EED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452" y="3030102"/>
            <a:ext cx="6957847" cy="402377"/>
          </a:xfrm>
        </p:spPr>
        <p:txBody>
          <a:bodyPr>
            <a:normAutofit/>
          </a:bodyPr>
          <a:lstStyle>
            <a:lvl1pPr marL="0" indent="0">
              <a:buNone/>
              <a:defRPr sz="2400" b="0" i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26" name="title text">
            <a:extLst>
              <a:ext uri="{FF2B5EF4-FFF2-40B4-BE49-F238E27FC236}">
                <a16:creationId xmlns:a16="http://schemas.microsoft.com/office/drawing/2014/main" id="{F817C941-A734-82A2-D3D8-6B3352F79B2B}"/>
              </a:ext>
            </a:extLst>
          </p:cNvPr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645452" y="1084881"/>
            <a:ext cx="6957847" cy="1891159"/>
          </a:xfrm>
        </p:spPr>
        <p:txBody>
          <a:bodyPr anchor="b">
            <a:normAutofit/>
          </a:bodyPr>
          <a:lstStyle>
            <a:lvl1pPr algn="l">
              <a:spcAft>
                <a:spcPts val="600"/>
              </a:spcAft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FEE35F58-FA23-781F-DFB5-376B528FF4D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79686" y="405535"/>
            <a:ext cx="1670022" cy="324032"/>
          </a:xfrm>
          <a:prstGeom prst="rect">
            <a:avLst/>
          </a:prstGeom>
        </p:spPr>
      </p:pic>
      <p:pic>
        <p:nvPicPr>
          <p:cNvPr id="28" name="Picture 27" descr="A blue and white sign&#10;&#10;Description automatically generated">
            <a:extLst>
              <a:ext uri="{FF2B5EF4-FFF2-40B4-BE49-F238E27FC236}">
                <a16:creationId xmlns:a16="http://schemas.microsoft.com/office/drawing/2014/main" id="{1717573D-F4C2-A12A-A8A9-3B7A44B0426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438" y="500645"/>
            <a:ext cx="3949700" cy="364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693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C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background image">
            <a:extLst>
              <a:ext uri="{FF2B5EF4-FFF2-40B4-BE49-F238E27FC236}">
                <a16:creationId xmlns:a16="http://schemas.microsoft.com/office/drawing/2014/main" id="{B1A4651F-4976-818F-7743-A8FBD0EC41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601E7FC-D8C1-7F96-63B7-1279F4071C9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6" name="icons &amp; copyright">
            <a:extLst>
              <a:ext uri="{FF2B5EF4-FFF2-40B4-BE49-F238E27FC236}">
                <a16:creationId xmlns:a16="http://schemas.microsoft.com/office/drawing/2014/main" id="{25B62A2F-D9BE-39C3-BB61-DEABA8A13CE3}"/>
              </a:ext>
            </a:extLst>
          </p:cNvPr>
          <p:cNvGrpSpPr/>
          <p:nvPr userDrawn="1"/>
        </p:nvGrpSpPr>
        <p:grpSpPr>
          <a:xfrm>
            <a:off x="338624" y="6181725"/>
            <a:ext cx="4435668" cy="542465"/>
            <a:chOff x="338624" y="6181725"/>
            <a:chExt cx="4435668" cy="542465"/>
          </a:xfrm>
        </p:grpSpPr>
        <p:sp>
          <p:nvSpPr>
            <p:cNvPr id="17" name="copyright">
              <a:extLst>
                <a:ext uri="{FF2B5EF4-FFF2-40B4-BE49-F238E27FC236}">
                  <a16:creationId xmlns:a16="http://schemas.microsoft.com/office/drawing/2014/main" id="{4F532AAD-3A26-4F65-7F0A-A55FDA69C5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2610" y="6505633"/>
              <a:ext cx="286168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en-US" sz="800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© 2025 Electric Power Research Institute, Inc. All rights reserved.</a:t>
              </a:r>
            </a:p>
          </p:txBody>
        </p:sp>
        <p:sp>
          <p:nvSpPr>
            <p:cNvPr id="18" name="epri.com">
              <a:hlinkClick r:id="rId4"/>
              <a:extLst>
                <a:ext uri="{FF2B5EF4-FFF2-40B4-BE49-F238E27FC236}">
                  <a16:creationId xmlns:a16="http://schemas.microsoft.com/office/drawing/2014/main" id="{284819F2-7A31-6C1A-6C21-D9CAD014C82F}"/>
                </a:ext>
              </a:extLst>
            </p:cNvPr>
            <p:cNvSpPr txBox="1"/>
            <p:nvPr/>
          </p:nvSpPr>
          <p:spPr>
            <a:xfrm>
              <a:off x="338624" y="6462580"/>
              <a:ext cx="151066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100" b="1" spc="200" baseline="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www.epri.com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4DB9F7B-177E-8058-E009-0904B58B2BCA}"/>
                </a:ext>
              </a:extLst>
            </p:cNvPr>
            <p:cNvCxnSpPr/>
            <p:nvPr/>
          </p:nvCxnSpPr>
          <p:spPr bwMode="auto">
            <a:xfrm>
              <a:off x="1849289" y="6181725"/>
              <a:ext cx="0" cy="52341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20" name="Facebook icon">
              <a:hlinkClick r:id="rId5"/>
              <a:extLst>
                <a:ext uri="{FF2B5EF4-FFF2-40B4-BE49-F238E27FC236}">
                  <a16:creationId xmlns:a16="http://schemas.microsoft.com/office/drawing/2014/main" id="{D1A39DDA-0C8F-6FF4-8039-D52F387229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1415" y="6277559"/>
              <a:ext cx="75579" cy="163755"/>
            </a:xfrm>
            <a:prstGeom prst="rect">
              <a:avLst/>
            </a:prstGeom>
          </p:spPr>
        </p:pic>
        <p:pic>
          <p:nvPicPr>
            <p:cNvPr id="21" name="X icon">
              <a:hlinkClick r:id="rId7"/>
              <a:extLst>
                <a:ext uri="{FF2B5EF4-FFF2-40B4-BE49-F238E27FC236}">
                  <a16:creationId xmlns:a16="http://schemas.microsoft.com/office/drawing/2014/main" id="{34280B4B-A9ED-3C9C-916E-341C4EB3F3A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1028885" y="6303455"/>
              <a:ext cx="128164" cy="131013"/>
            </a:xfrm>
            <a:prstGeom prst="rect">
              <a:avLst/>
            </a:prstGeom>
          </p:spPr>
        </p:pic>
        <p:pic>
          <p:nvPicPr>
            <p:cNvPr id="22" name="LinkedIn icon">
              <a:hlinkClick r:id="rId9"/>
              <a:extLst>
                <a:ext uri="{FF2B5EF4-FFF2-40B4-BE49-F238E27FC236}">
                  <a16:creationId xmlns:a16="http://schemas.microsoft.com/office/drawing/2014/main" id="{07C17A0E-9D65-8FD4-BB14-EDD65C3C2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4290" y="6284322"/>
              <a:ext cx="150229" cy="150229"/>
            </a:xfrm>
            <a:prstGeom prst="rect">
              <a:avLst/>
            </a:prstGeom>
          </p:spPr>
        </p:pic>
      </p:grpSp>
      <p:sp>
        <p:nvSpPr>
          <p:cNvPr id="23" name="speaker text">
            <a:extLst>
              <a:ext uri="{FF2B5EF4-FFF2-40B4-BE49-F238E27FC236}">
                <a16:creationId xmlns:a16="http://schemas.microsoft.com/office/drawing/2014/main" id="{43ED1241-0F57-BE93-CEA9-046F1B13B970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645452" y="4400588"/>
            <a:ext cx="6217920" cy="1533186"/>
          </a:xfrm>
        </p:spPr>
        <p:txBody>
          <a:bodyPr numCol="1">
            <a:norm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80000"/>
              <a:buFontTx/>
              <a:buNone/>
              <a:tabLst/>
              <a:defRPr sz="200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Speaker’s Name</a:t>
            </a:r>
            <a:br>
              <a:rPr lang="en-US" dirty="0"/>
            </a:br>
            <a:r>
              <a:rPr lang="en-US" dirty="0"/>
              <a:t>Speaker’s Job Title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Event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24" name="subtitle">
            <a:extLst>
              <a:ext uri="{FF2B5EF4-FFF2-40B4-BE49-F238E27FC236}">
                <a16:creationId xmlns:a16="http://schemas.microsoft.com/office/drawing/2014/main" id="{3F167085-AB3B-507C-3D9B-4A6B0721E4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452" y="3030102"/>
            <a:ext cx="6957847" cy="402377"/>
          </a:xfrm>
        </p:spPr>
        <p:txBody>
          <a:bodyPr>
            <a:normAutofit/>
          </a:bodyPr>
          <a:lstStyle>
            <a:lvl1pPr marL="0" indent="0">
              <a:buNone/>
              <a:defRPr sz="2400" b="0" i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25" name="title text">
            <a:extLst>
              <a:ext uri="{FF2B5EF4-FFF2-40B4-BE49-F238E27FC236}">
                <a16:creationId xmlns:a16="http://schemas.microsoft.com/office/drawing/2014/main" id="{76FFFAA0-4797-87B4-D6D5-915FF67A108E}"/>
              </a:ext>
            </a:extLst>
          </p:cNvPr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645452" y="1084881"/>
            <a:ext cx="6957847" cy="1891159"/>
          </a:xfrm>
        </p:spPr>
        <p:txBody>
          <a:bodyPr anchor="b">
            <a:normAutofit/>
          </a:bodyPr>
          <a:lstStyle>
            <a:lvl1pPr algn="l">
              <a:spcAft>
                <a:spcPts val="600"/>
              </a:spcAft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A10EE60B-88DF-D1D4-FBE7-EACE18D428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79686" y="405535"/>
            <a:ext cx="1670022" cy="32403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71E36D8-4A48-7D83-FC1C-24E8B1771BFA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24438" y="500645"/>
            <a:ext cx="3949700" cy="364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356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UC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background image">
            <a:extLst>
              <a:ext uri="{FF2B5EF4-FFF2-40B4-BE49-F238E27FC236}">
                <a16:creationId xmlns:a16="http://schemas.microsoft.com/office/drawing/2014/main" id="{227204CD-466F-DA1D-C26F-8D51147135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C8E86C8-D4E8-43E4-ED25-8F02EA0592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icons &amp; copyright">
            <a:extLst>
              <a:ext uri="{FF2B5EF4-FFF2-40B4-BE49-F238E27FC236}">
                <a16:creationId xmlns:a16="http://schemas.microsoft.com/office/drawing/2014/main" id="{5B0B51EE-1845-EA19-771D-A8E4E29FC7E4}"/>
              </a:ext>
            </a:extLst>
          </p:cNvPr>
          <p:cNvGrpSpPr/>
          <p:nvPr userDrawn="1"/>
        </p:nvGrpSpPr>
        <p:grpSpPr>
          <a:xfrm>
            <a:off x="524290" y="6162675"/>
            <a:ext cx="4435668" cy="542465"/>
            <a:chOff x="338624" y="6181725"/>
            <a:chExt cx="4435668" cy="542465"/>
          </a:xfrm>
        </p:grpSpPr>
        <p:sp>
          <p:nvSpPr>
            <p:cNvPr id="8" name="copyright">
              <a:extLst>
                <a:ext uri="{FF2B5EF4-FFF2-40B4-BE49-F238E27FC236}">
                  <a16:creationId xmlns:a16="http://schemas.microsoft.com/office/drawing/2014/main" id="{59D1EE32-6981-0554-D8C9-455DDCC6E4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2610" y="6505633"/>
              <a:ext cx="286168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en-US" sz="800" dirty="0">
                  <a:solidFill>
                    <a:schemeClr val="bg1">
                      <a:lumMod val="50000"/>
                    </a:schemeClr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© 2026 Electric Power Research Institute, Inc. All rights reserved.</a:t>
              </a:r>
            </a:p>
          </p:txBody>
        </p:sp>
        <p:sp>
          <p:nvSpPr>
            <p:cNvPr id="9" name="epri.com">
              <a:hlinkClick r:id="rId4"/>
              <a:extLst>
                <a:ext uri="{FF2B5EF4-FFF2-40B4-BE49-F238E27FC236}">
                  <a16:creationId xmlns:a16="http://schemas.microsoft.com/office/drawing/2014/main" id="{E85485AF-A652-7E2D-9AA6-C27278109E25}"/>
                </a:ext>
              </a:extLst>
            </p:cNvPr>
            <p:cNvSpPr txBox="1"/>
            <p:nvPr/>
          </p:nvSpPr>
          <p:spPr>
            <a:xfrm>
              <a:off x="338624" y="6462580"/>
              <a:ext cx="151066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100" b="1" spc="200" baseline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www.epri.com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440A0C3-F19C-9D4C-F886-9C9DC4C75E4E}"/>
                </a:ext>
              </a:extLst>
            </p:cNvPr>
            <p:cNvCxnSpPr/>
            <p:nvPr/>
          </p:nvCxnSpPr>
          <p:spPr bwMode="auto">
            <a:xfrm>
              <a:off x="1849289" y="6181725"/>
              <a:ext cx="0" cy="52341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11" name="Facebook icon">
              <a:hlinkClick r:id="rId5"/>
              <a:extLst>
                <a:ext uri="{FF2B5EF4-FFF2-40B4-BE49-F238E27FC236}">
                  <a16:creationId xmlns:a16="http://schemas.microsoft.com/office/drawing/2014/main" id="{94A86A42-A529-A203-D775-5F4E251B20F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1415" y="6277559"/>
              <a:ext cx="75579" cy="163755"/>
            </a:xfrm>
            <a:prstGeom prst="rect">
              <a:avLst/>
            </a:prstGeom>
          </p:spPr>
        </p:pic>
        <p:pic>
          <p:nvPicPr>
            <p:cNvPr id="12" name="X icon">
              <a:hlinkClick r:id="rId7"/>
              <a:extLst>
                <a:ext uri="{FF2B5EF4-FFF2-40B4-BE49-F238E27FC236}">
                  <a16:creationId xmlns:a16="http://schemas.microsoft.com/office/drawing/2014/main" id="{FF7EB385-D883-1A2B-C949-AEEE19E8522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1028885" y="6303455"/>
              <a:ext cx="128164" cy="131013"/>
            </a:xfrm>
            <a:prstGeom prst="rect">
              <a:avLst/>
            </a:prstGeom>
          </p:spPr>
        </p:pic>
        <p:pic>
          <p:nvPicPr>
            <p:cNvPr id="13" name="LinkedIn icon">
              <a:hlinkClick r:id="rId9"/>
              <a:extLst>
                <a:ext uri="{FF2B5EF4-FFF2-40B4-BE49-F238E27FC236}">
                  <a16:creationId xmlns:a16="http://schemas.microsoft.com/office/drawing/2014/main" id="{1D4EAF1D-637F-98A7-069D-2BEA84B863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4290" y="6284322"/>
              <a:ext cx="150229" cy="150229"/>
            </a:xfrm>
            <a:prstGeom prst="rect">
              <a:avLst/>
            </a:prstGeom>
          </p:spPr>
        </p:pic>
      </p:grpSp>
      <p:sp>
        <p:nvSpPr>
          <p:cNvPr id="15" name="subtitle">
            <a:extLst>
              <a:ext uri="{FF2B5EF4-FFF2-40B4-BE49-F238E27FC236}">
                <a16:creationId xmlns:a16="http://schemas.microsoft.com/office/drawing/2014/main" id="{291C2B40-B298-8D1F-5B26-6F6E702A8D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452" y="3030102"/>
            <a:ext cx="6957847" cy="402377"/>
          </a:xfrm>
        </p:spPr>
        <p:txBody>
          <a:bodyPr>
            <a:normAutofit/>
          </a:bodyPr>
          <a:lstStyle>
            <a:lvl1pPr marL="0" indent="0">
              <a:buNone/>
              <a:defRPr sz="2400" b="1" i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23" name="title text">
            <a:extLst>
              <a:ext uri="{FF2B5EF4-FFF2-40B4-BE49-F238E27FC236}">
                <a16:creationId xmlns:a16="http://schemas.microsoft.com/office/drawing/2014/main" id="{47634B91-25FA-988D-86A5-DF6C66BDD7CF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645452" y="1084881"/>
            <a:ext cx="6957847" cy="612795"/>
          </a:xfrm>
        </p:spPr>
        <p:txBody>
          <a:bodyPr anchor="b">
            <a:normAutofit/>
          </a:bodyPr>
          <a:lstStyle>
            <a:lvl1pPr algn="l">
              <a:spcAft>
                <a:spcPts val="600"/>
              </a:spcAft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3" name="Text Box 47">
            <a:extLst>
              <a:ext uri="{FF2B5EF4-FFF2-40B4-BE49-F238E27FC236}">
                <a16:creationId xmlns:a16="http://schemas.microsoft.com/office/drawing/2014/main" id="{08BC1656-E477-C9B1-7D34-4358D00343E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56903" y="6659790"/>
            <a:ext cx="286168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8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© 2026 Electric Power Research Institute,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945206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G&amp;ES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background image">
            <a:extLst>
              <a:ext uri="{FF2B5EF4-FFF2-40B4-BE49-F238E27FC236}">
                <a16:creationId xmlns:a16="http://schemas.microsoft.com/office/drawing/2014/main" id="{5A167B2A-4EA6-373C-8101-85791B4162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39B76D3-179B-9A4F-362D-270F7048E7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6" name="icons &amp; copyright">
            <a:extLst>
              <a:ext uri="{FF2B5EF4-FFF2-40B4-BE49-F238E27FC236}">
                <a16:creationId xmlns:a16="http://schemas.microsoft.com/office/drawing/2014/main" id="{E43016B5-78CA-A5A0-0443-4A7730407D2D}"/>
              </a:ext>
            </a:extLst>
          </p:cNvPr>
          <p:cNvGrpSpPr/>
          <p:nvPr userDrawn="1"/>
        </p:nvGrpSpPr>
        <p:grpSpPr>
          <a:xfrm>
            <a:off x="338624" y="6181725"/>
            <a:ext cx="4435668" cy="542465"/>
            <a:chOff x="338624" y="6181725"/>
            <a:chExt cx="4435668" cy="542465"/>
          </a:xfrm>
        </p:grpSpPr>
        <p:sp>
          <p:nvSpPr>
            <p:cNvPr id="17" name="copyright">
              <a:extLst>
                <a:ext uri="{FF2B5EF4-FFF2-40B4-BE49-F238E27FC236}">
                  <a16:creationId xmlns:a16="http://schemas.microsoft.com/office/drawing/2014/main" id="{9D907FB0-D154-084A-60E6-64D2703D44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2610" y="6505633"/>
              <a:ext cx="286168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en-US" sz="800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© 2025 Electric Power Research Institute, Inc. All rights reserved.</a:t>
              </a:r>
            </a:p>
          </p:txBody>
        </p:sp>
        <p:sp>
          <p:nvSpPr>
            <p:cNvPr id="18" name="epri.com">
              <a:hlinkClick r:id="rId4"/>
              <a:extLst>
                <a:ext uri="{FF2B5EF4-FFF2-40B4-BE49-F238E27FC236}">
                  <a16:creationId xmlns:a16="http://schemas.microsoft.com/office/drawing/2014/main" id="{441A0545-BA05-9B85-68CA-75C4CFE0FA27}"/>
                </a:ext>
              </a:extLst>
            </p:cNvPr>
            <p:cNvSpPr txBox="1"/>
            <p:nvPr/>
          </p:nvSpPr>
          <p:spPr>
            <a:xfrm>
              <a:off x="338624" y="6462580"/>
              <a:ext cx="151066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100" b="1" spc="200" baseline="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www.epri.com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8F7C2C4-67DA-CD53-A6CD-872E17808839}"/>
                </a:ext>
              </a:extLst>
            </p:cNvPr>
            <p:cNvCxnSpPr/>
            <p:nvPr/>
          </p:nvCxnSpPr>
          <p:spPr bwMode="auto">
            <a:xfrm>
              <a:off x="1849289" y="6181725"/>
              <a:ext cx="0" cy="52341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20" name="Facebook icon">
              <a:hlinkClick r:id="rId5"/>
              <a:extLst>
                <a:ext uri="{FF2B5EF4-FFF2-40B4-BE49-F238E27FC236}">
                  <a16:creationId xmlns:a16="http://schemas.microsoft.com/office/drawing/2014/main" id="{9AEAA200-D70E-48FC-DDED-C69A595FD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1415" y="6277559"/>
              <a:ext cx="75579" cy="163755"/>
            </a:xfrm>
            <a:prstGeom prst="rect">
              <a:avLst/>
            </a:prstGeom>
          </p:spPr>
        </p:pic>
        <p:pic>
          <p:nvPicPr>
            <p:cNvPr id="21" name="X icon">
              <a:hlinkClick r:id="rId7"/>
              <a:extLst>
                <a:ext uri="{FF2B5EF4-FFF2-40B4-BE49-F238E27FC236}">
                  <a16:creationId xmlns:a16="http://schemas.microsoft.com/office/drawing/2014/main" id="{D6B80064-143F-F36C-1ACC-4F19A0450D1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1028885" y="6303455"/>
              <a:ext cx="128164" cy="131013"/>
            </a:xfrm>
            <a:prstGeom prst="rect">
              <a:avLst/>
            </a:prstGeom>
          </p:spPr>
        </p:pic>
        <p:pic>
          <p:nvPicPr>
            <p:cNvPr id="22" name="LinkedIn icon">
              <a:hlinkClick r:id="rId9"/>
              <a:extLst>
                <a:ext uri="{FF2B5EF4-FFF2-40B4-BE49-F238E27FC236}">
                  <a16:creationId xmlns:a16="http://schemas.microsoft.com/office/drawing/2014/main" id="{5B26AF3E-CCFF-3C89-E7D4-D7B9F84B6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4290" y="6284322"/>
              <a:ext cx="150229" cy="150229"/>
            </a:xfrm>
            <a:prstGeom prst="rect">
              <a:avLst/>
            </a:prstGeom>
          </p:spPr>
        </p:pic>
      </p:grpSp>
      <p:sp>
        <p:nvSpPr>
          <p:cNvPr id="23" name="speaker text">
            <a:extLst>
              <a:ext uri="{FF2B5EF4-FFF2-40B4-BE49-F238E27FC236}">
                <a16:creationId xmlns:a16="http://schemas.microsoft.com/office/drawing/2014/main" id="{FBB503EE-EFD0-C1D5-FB21-72F2F0709DBE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645452" y="4400588"/>
            <a:ext cx="6217920" cy="1533186"/>
          </a:xfrm>
        </p:spPr>
        <p:txBody>
          <a:bodyPr numCol="1">
            <a:norm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80000"/>
              <a:buFontTx/>
              <a:buNone/>
              <a:tabLst/>
              <a:defRPr sz="200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Speaker’s Name</a:t>
            </a:r>
            <a:br>
              <a:rPr lang="en-US" dirty="0"/>
            </a:br>
            <a:r>
              <a:rPr lang="en-US" dirty="0"/>
              <a:t>Speaker’s Job Title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Event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24" name="subtitle">
            <a:extLst>
              <a:ext uri="{FF2B5EF4-FFF2-40B4-BE49-F238E27FC236}">
                <a16:creationId xmlns:a16="http://schemas.microsoft.com/office/drawing/2014/main" id="{3906FBEB-CB67-1E3D-A74E-BEBE87CDD54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452" y="3030102"/>
            <a:ext cx="6957847" cy="402377"/>
          </a:xfrm>
        </p:spPr>
        <p:txBody>
          <a:bodyPr>
            <a:normAutofit/>
          </a:bodyPr>
          <a:lstStyle>
            <a:lvl1pPr marL="0" indent="0">
              <a:buNone/>
              <a:defRPr sz="2400" b="0" i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25" name="title text">
            <a:extLst>
              <a:ext uri="{FF2B5EF4-FFF2-40B4-BE49-F238E27FC236}">
                <a16:creationId xmlns:a16="http://schemas.microsoft.com/office/drawing/2014/main" id="{206D7E8C-5743-40E5-1326-64339FD9237A}"/>
              </a:ext>
            </a:extLst>
          </p:cNvPr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645452" y="1084881"/>
            <a:ext cx="6957847" cy="1891159"/>
          </a:xfrm>
        </p:spPr>
        <p:txBody>
          <a:bodyPr anchor="b">
            <a:normAutofit/>
          </a:bodyPr>
          <a:lstStyle>
            <a:lvl1pPr algn="l">
              <a:spcAft>
                <a:spcPts val="600"/>
              </a:spcAft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B06A9B7A-0860-3E70-346C-B1D1FCE70FA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79686" y="405535"/>
            <a:ext cx="1670022" cy="32403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9BAEA86-F0BC-F597-10F0-9B8D5E78A825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24438" y="500645"/>
            <a:ext cx="3949700" cy="364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5862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&amp;DI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background image">
            <a:extLst>
              <a:ext uri="{FF2B5EF4-FFF2-40B4-BE49-F238E27FC236}">
                <a16:creationId xmlns:a16="http://schemas.microsoft.com/office/drawing/2014/main" id="{E05AEB82-F4EE-A28A-4895-89823A0733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0682BE6-8EBD-C7A2-A277-8D585603E1E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1" name="icons &amp; copyright">
            <a:extLst>
              <a:ext uri="{FF2B5EF4-FFF2-40B4-BE49-F238E27FC236}">
                <a16:creationId xmlns:a16="http://schemas.microsoft.com/office/drawing/2014/main" id="{9D6786AF-F0A9-8A53-5CA2-1A736F188A7B}"/>
              </a:ext>
            </a:extLst>
          </p:cNvPr>
          <p:cNvGrpSpPr/>
          <p:nvPr userDrawn="1"/>
        </p:nvGrpSpPr>
        <p:grpSpPr>
          <a:xfrm>
            <a:off x="338624" y="6181725"/>
            <a:ext cx="4435668" cy="542465"/>
            <a:chOff x="338624" y="6181725"/>
            <a:chExt cx="4435668" cy="542465"/>
          </a:xfrm>
        </p:grpSpPr>
        <p:sp>
          <p:nvSpPr>
            <p:cNvPr id="32" name="copyright">
              <a:extLst>
                <a:ext uri="{FF2B5EF4-FFF2-40B4-BE49-F238E27FC236}">
                  <a16:creationId xmlns:a16="http://schemas.microsoft.com/office/drawing/2014/main" id="{C0308A44-BBE5-D81F-574F-07760DD253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2610" y="6505633"/>
              <a:ext cx="286168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en-US" sz="800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© 2025 Electric Power Research Institute, Inc. All rights reserved.</a:t>
              </a:r>
            </a:p>
          </p:txBody>
        </p:sp>
        <p:sp>
          <p:nvSpPr>
            <p:cNvPr id="33" name="epri.com">
              <a:hlinkClick r:id="rId4"/>
              <a:extLst>
                <a:ext uri="{FF2B5EF4-FFF2-40B4-BE49-F238E27FC236}">
                  <a16:creationId xmlns:a16="http://schemas.microsoft.com/office/drawing/2014/main" id="{66E6DE23-313B-E3BC-9F1B-97374B0591AE}"/>
                </a:ext>
              </a:extLst>
            </p:cNvPr>
            <p:cNvSpPr txBox="1"/>
            <p:nvPr/>
          </p:nvSpPr>
          <p:spPr>
            <a:xfrm>
              <a:off x="338624" y="6462580"/>
              <a:ext cx="151066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100" b="1" spc="200" baseline="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www.epri.com</a:t>
              </a: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0EA8D29D-E276-8A9F-432D-CA03F32877AE}"/>
                </a:ext>
              </a:extLst>
            </p:cNvPr>
            <p:cNvCxnSpPr/>
            <p:nvPr/>
          </p:nvCxnSpPr>
          <p:spPr bwMode="auto">
            <a:xfrm>
              <a:off x="1849289" y="6181725"/>
              <a:ext cx="0" cy="52341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35" name="Facebook icon">
              <a:hlinkClick r:id="rId5"/>
              <a:extLst>
                <a:ext uri="{FF2B5EF4-FFF2-40B4-BE49-F238E27FC236}">
                  <a16:creationId xmlns:a16="http://schemas.microsoft.com/office/drawing/2014/main" id="{788E205B-86D1-5D42-086E-CF540F7510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1415" y="6277559"/>
              <a:ext cx="75579" cy="163755"/>
            </a:xfrm>
            <a:prstGeom prst="rect">
              <a:avLst/>
            </a:prstGeom>
          </p:spPr>
        </p:pic>
        <p:pic>
          <p:nvPicPr>
            <p:cNvPr id="36" name="X icon">
              <a:hlinkClick r:id="rId7"/>
              <a:extLst>
                <a:ext uri="{FF2B5EF4-FFF2-40B4-BE49-F238E27FC236}">
                  <a16:creationId xmlns:a16="http://schemas.microsoft.com/office/drawing/2014/main" id="{6ADAEAA1-0A2D-FA7B-2834-B26E58B43FA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1028885" y="6303455"/>
              <a:ext cx="128164" cy="131013"/>
            </a:xfrm>
            <a:prstGeom prst="rect">
              <a:avLst/>
            </a:prstGeom>
          </p:spPr>
        </p:pic>
        <p:pic>
          <p:nvPicPr>
            <p:cNvPr id="37" name="LinkedIn icon">
              <a:hlinkClick r:id="rId9"/>
              <a:extLst>
                <a:ext uri="{FF2B5EF4-FFF2-40B4-BE49-F238E27FC236}">
                  <a16:creationId xmlns:a16="http://schemas.microsoft.com/office/drawing/2014/main" id="{25B5DAB4-F93E-34E1-98FD-5BD0FC49EF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4290" y="6284322"/>
              <a:ext cx="150229" cy="150229"/>
            </a:xfrm>
            <a:prstGeom prst="rect">
              <a:avLst/>
            </a:prstGeom>
          </p:spPr>
        </p:pic>
      </p:grpSp>
      <p:sp>
        <p:nvSpPr>
          <p:cNvPr id="38" name="speaker text">
            <a:extLst>
              <a:ext uri="{FF2B5EF4-FFF2-40B4-BE49-F238E27FC236}">
                <a16:creationId xmlns:a16="http://schemas.microsoft.com/office/drawing/2014/main" id="{A87EEFC4-E3B1-F0F2-15FA-8F1A23F22E2C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645452" y="4400588"/>
            <a:ext cx="6217920" cy="1533186"/>
          </a:xfrm>
        </p:spPr>
        <p:txBody>
          <a:bodyPr numCol="1">
            <a:norm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80000"/>
              <a:buFontTx/>
              <a:buNone/>
              <a:tabLst/>
              <a:defRPr sz="200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Speaker’s Name</a:t>
            </a:r>
            <a:br>
              <a:rPr lang="en-US" dirty="0"/>
            </a:br>
            <a:r>
              <a:rPr lang="en-US" dirty="0"/>
              <a:t>Speaker’s Job Title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Event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39" name="subtitle">
            <a:extLst>
              <a:ext uri="{FF2B5EF4-FFF2-40B4-BE49-F238E27FC236}">
                <a16:creationId xmlns:a16="http://schemas.microsoft.com/office/drawing/2014/main" id="{C76A19F8-BAE9-BA8F-B563-151CD8FA8F0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452" y="3030102"/>
            <a:ext cx="6957847" cy="402377"/>
          </a:xfrm>
        </p:spPr>
        <p:txBody>
          <a:bodyPr>
            <a:normAutofit/>
          </a:bodyPr>
          <a:lstStyle>
            <a:lvl1pPr marL="0" indent="0">
              <a:buNone/>
              <a:defRPr sz="2400" b="0" i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40" name="title text">
            <a:extLst>
              <a:ext uri="{FF2B5EF4-FFF2-40B4-BE49-F238E27FC236}">
                <a16:creationId xmlns:a16="http://schemas.microsoft.com/office/drawing/2014/main" id="{E6942DE2-765D-442E-D8F4-BC8FF3D105A1}"/>
              </a:ext>
            </a:extLst>
          </p:cNvPr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645452" y="1084881"/>
            <a:ext cx="6957847" cy="1891159"/>
          </a:xfrm>
        </p:spPr>
        <p:txBody>
          <a:bodyPr anchor="b">
            <a:normAutofit/>
          </a:bodyPr>
          <a:lstStyle>
            <a:lvl1pPr algn="l">
              <a:spcAft>
                <a:spcPts val="600"/>
              </a:spcAft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pic>
        <p:nvPicPr>
          <p:cNvPr id="41" name="Graphic 40">
            <a:extLst>
              <a:ext uri="{FF2B5EF4-FFF2-40B4-BE49-F238E27FC236}">
                <a16:creationId xmlns:a16="http://schemas.microsoft.com/office/drawing/2014/main" id="{0B6B56EA-BABB-5FC4-6FEC-9D66AC73C86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79686" y="405535"/>
            <a:ext cx="1670022" cy="32403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EA4E1A8-A76F-65C2-56EA-A8E6B334F24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24438" y="500645"/>
            <a:ext cx="3949700" cy="364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5184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&amp;SES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background image">
            <a:extLst>
              <a:ext uri="{FF2B5EF4-FFF2-40B4-BE49-F238E27FC236}">
                <a16:creationId xmlns:a16="http://schemas.microsoft.com/office/drawing/2014/main" id="{899DCDB5-1E6B-5B83-12DE-B680C90D8B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2852ED3-81AE-965C-CC42-1B2877ADBC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6" name="icons &amp; copyright">
            <a:extLst>
              <a:ext uri="{FF2B5EF4-FFF2-40B4-BE49-F238E27FC236}">
                <a16:creationId xmlns:a16="http://schemas.microsoft.com/office/drawing/2014/main" id="{D6323CE5-3A3A-707E-E736-7A89B04168D4}"/>
              </a:ext>
            </a:extLst>
          </p:cNvPr>
          <p:cNvGrpSpPr/>
          <p:nvPr userDrawn="1"/>
        </p:nvGrpSpPr>
        <p:grpSpPr>
          <a:xfrm>
            <a:off x="338624" y="6181725"/>
            <a:ext cx="4435668" cy="542465"/>
            <a:chOff x="338624" y="6181725"/>
            <a:chExt cx="4435668" cy="542465"/>
          </a:xfrm>
        </p:grpSpPr>
        <p:sp>
          <p:nvSpPr>
            <p:cNvPr id="17" name="copyright">
              <a:extLst>
                <a:ext uri="{FF2B5EF4-FFF2-40B4-BE49-F238E27FC236}">
                  <a16:creationId xmlns:a16="http://schemas.microsoft.com/office/drawing/2014/main" id="{E1BE62DB-F81C-98A1-D15E-622BBE798D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2610" y="6505633"/>
              <a:ext cx="286168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en-US" sz="800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© 2025 Electric Power Research Institute, Inc. All rights reserved.</a:t>
              </a:r>
            </a:p>
          </p:txBody>
        </p:sp>
        <p:sp>
          <p:nvSpPr>
            <p:cNvPr id="18" name="epri.com">
              <a:hlinkClick r:id="rId4"/>
              <a:extLst>
                <a:ext uri="{FF2B5EF4-FFF2-40B4-BE49-F238E27FC236}">
                  <a16:creationId xmlns:a16="http://schemas.microsoft.com/office/drawing/2014/main" id="{1D5B6699-1556-A96B-5D74-378B9871A95A}"/>
                </a:ext>
              </a:extLst>
            </p:cNvPr>
            <p:cNvSpPr txBox="1"/>
            <p:nvPr/>
          </p:nvSpPr>
          <p:spPr>
            <a:xfrm>
              <a:off x="338624" y="6462580"/>
              <a:ext cx="151066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100" b="1" spc="200" baseline="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www.epri.com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94EB9B5-E6A1-5DE5-02B7-BF55E30143B7}"/>
                </a:ext>
              </a:extLst>
            </p:cNvPr>
            <p:cNvCxnSpPr/>
            <p:nvPr/>
          </p:nvCxnSpPr>
          <p:spPr bwMode="auto">
            <a:xfrm>
              <a:off x="1849289" y="6181725"/>
              <a:ext cx="0" cy="52341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20" name="Facebook icon">
              <a:hlinkClick r:id="rId5"/>
              <a:extLst>
                <a:ext uri="{FF2B5EF4-FFF2-40B4-BE49-F238E27FC236}">
                  <a16:creationId xmlns:a16="http://schemas.microsoft.com/office/drawing/2014/main" id="{FD1D0A58-86EE-15E3-EB42-761B64D7967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1415" y="6277559"/>
              <a:ext cx="75579" cy="163755"/>
            </a:xfrm>
            <a:prstGeom prst="rect">
              <a:avLst/>
            </a:prstGeom>
          </p:spPr>
        </p:pic>
        <p:pic>
          <p:nvPicPr>
            <p:cNvPr id="21" name="X icon">
              <a:hlinkClick r:id="rId7"/>
              <a:extLst>
                <a:ext uri="{FF2B5EF4-FFF2-40B4-BE49-F238E27FC236}">
                  <a16:creationId xmlns:a16="http://schemas.microsoft.com/office/drawing/2014/main" id="{38E7E498-7FE7-0750-D604-28AB2823A6E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1028885" y="6303455"/>
              <a:ext cx="128164" cy="131013"/>
            </a:xfrm>
            <a:prstGeom prst="rect">
              <a:avLst/>
            </a:prstGeom>
          </p:spPr>
        </p:pic>
        <p:pic>
          <p:nvPicPr>
            <p:cNvPr id="22" name="LinkedIn icon">
              <a:hlinkClick r:id="rId9"/>
              <a:extLst>
                <a:ext uri="{FF2B5EF4-FFF2-40B4-BE49-F238E27FC236}">
                  <a16:creationId xmlns:a16="http://schemas.microsoft.com/office/drawing/2014/main" id="{535D4DDE-D561-DB2D-4335-F85AE9B4BF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4290" y="6284322"/>
              <a:ext cx="150229" cy="150229"/>
            </a:xfrm>
            <a:prstGeom prst="rect">
              <a:avLst/>
            </a:prstGeom>
          </p:spPr>
        </p:pic>
      </p:grpSp>
      <p:sp>
        <p:nvSpPr>
          <p:cNvPr id="23" name="speaker text">
            <a:extLst>
              <a:ext uri="{FF2B5EF4-FFF2-40B4-BE49-F238E27FC236}">
                <a16:creationId xmlns:a16="http://schemas.microsoft.com/office/drawing/2014/main" id="{D666ABFE-311F-AE13-5CB0-976FC0CA5F6B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645452" y="4400588"/>
            <a:ext cx="6217920" cy="1533186"/>
          </a:xfrm>
        </p:spPr>
        <p:txBody>
          <a:bodyPr numCol="1">
            <a:norm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80000"/>
              <a:buFontTx/>
              <a:buNone/>
              <a:tabLst/>
              <a:defRPr sz="200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Speaker’s Name</a:t>
            </a:r>
            <a:br>
              <a:rPr lang="en-US" dirty="0"/>
            </a:br>
            <a:r>
              <a:rPr lang="en-US" dirty="0"/>
              <a:t>Speaker’s Job Title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Event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24" name="subtitle">
            <a:extLst>
              <a:ext uri="{FF2B5EF4-FFF2-40B4-BE49-F238E27FC236}">
                <a16:creationId xmlns:a16="http://schemas.microsoft.com/office/drawing/2014/main" id="{017D0E3D-A738-1F5E-9010-F0EA27616F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452" y="3030102"/>
            <a:ext cx="6957847" cy="402377"/>
          </a:xfrm>
        </p:spPr>
        <p:txBody>
          <a:bodyPr>
            <a:normAutofit/>
          </a:bodyPr>
          <a:lstStyle>
            <a:lvl1pPr marL="0" indent="0">
              <a:buNone/>
              <a:defRPr sz="2400" b="0" i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25" name="title text">
            <a:extLst>
              <a:ext uri="{FF2B5EF4-FFF2-40B4-BE49-F238E27FC236}">
                <a16:creationId xmlns:a16="http://schemas.microsoft.com/office/drawing/2014/main" id="{0DABBD4A-3F87-4B09-9CD1-38E24B15A8BB}"/>
              </a:ext>
            </a:extLst>
          </p:cNvPr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645452" y="1084881"/>
            <a:ext cx="6957847" cy="1891159"/>
          </a:xfrm>
        </p:spPr>
        <p:txBody>
          <a:bodyPr anchor="b">
            <a:normAutofit/>
          </a:bodyPr>
          <a:lstStyle>
            <a:lvl1pPr algn="l">
              <a:spcAft>
                <a:spcPts val="600"/>
              </a:spcAft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73187E4A-F2C7-E069-4E8E-2447B4F4672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79686" y="405535"/>
            <a:ext cx="1670022" cy="32403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55E1A2E-64A4-6457-1AC5-B8B9418453E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24438" y="500645"/>
            <a:ext cx="3949700" cy="364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2437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background image">
            <a:extLst>
              <a:ext uri="{FF2B5EF4-FFF2-40B4-BE49-F238E27FC236}">
                <a16:creationId xmlns:a16="http://schemas.microsoft.com/office/drawing/2014/main" id="{5AA49A4A-9AA4-2918-BD59-DC5C93BD1E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E180E81-620C-6BC1-ED8A-D9AFE09AA0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grpSp>
        <p:nvGrpSpPr>
          <p:cNvPr id="15" name="icons &amp; copyright">
            <a:extLst>
              <a:ext uri="{FF2B5EF4-FFF2-40B4-BE49-F238E27FC236}">
                <a16:creationId xmlns:a16="http://schemas.microsoft.com/office/drawing/2014/main" id="{78C03AC4-EBDC-9EBF-E07F-242B0B9CEEFE}"/>
              </a:ext>
            </a:extLst>
          </p:cNvPr>
          <p:cNvGrpSpPr/>
          <p:nvPr userDrawn="1"/>
        </p:nvGrpSpPr>
        <p:grpSpPr>
          <a:xfrm>
            <a:off x="338624" y="6181725"/>
            <a:ext cx="4435668" cy="542465"/>
            <a:chOff x="338624" y="6181725"/>
            <a:chExt cx="4435668" cy="542465"/>
          </a:xfrm>
        </p:grpSpPr>
        <p:sp>
          <p:nvSpPr>
            <p:cNvPr id="16" name="copyright">
              <a:extLst>
                <a:ext uri="{FF2B5EF4-FFF2-40B4-BE49-F238E27FC236}">
                  <a16:creationId xmlns:a16="http://schemas.microsoft.com/office/drawing/2014/main" id="{BA874871-7F59-C1C9-8616-F208AE8874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2610" y="6505633"/>
              <a:ext cx="286168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en-US" sz="800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© 2025 Electric Power Research Institute, Inc. All rights reserved.</a:t>
              </a:r>
            </a:p>
          </p:txBody>
        </p:sp>
        <p:sp>
          <p:nvSpPr>
            <p:cNvPr id="17" name="epri.com">
              <a:hlinkClick r:id="rId4"/>
              <a:extLst>
                <a:ext uri="{FF2B5EF4-FFF2-40B4-BE49-F238E27FC236}">
                  <a16:creationId xmlns:a16="http://schemas.microsoft.com/office/drawing/2014/main" id="{7FBE783E-79BC-833F-3DE5-35A3FD34CE28}"/>
                </a:ext>
              </a:extLst>
            </p:cNvPr>
            <p:cNvSpPr txBox="1"/>
            <p:nvPr/>
          </p:nvSpPr>
          <p:spPr>
            <a:xfrm>
              <a:off x="338624" y="6462580"/>
              <a:ext cx="151066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100" b="1" spc="200" baseline="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www.epri.com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50F1BBB-E51D-4D18-B318-111CABA7A827}"/>
                </a:ext>
              </a:extLst>
            </p:cNvPr>
            <p:cNvCxnSpPr/>
            <p:nvPr/>
          </p:nvCxnSpPr>
          <p:spPr bwMode="auto">
            <a:xfrm>
              <a:off x="1849289" y="6181725"/>
              <a:ext cx="0" cy="52341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19" name="Facebook icon">
              <a:hlinkClick r:id="rId5"/>
              <a:extLst>
                <a:ext uri="{FF2B5EF4-FFF2-40B4-BE49-F238E27FC236}">
                  <a16:creationId xmlns:a16="http://schemas.microsoft.com/office/drawing/2014/main" id="{9A6B08C5-86AC-4CC3-4DF1-0AEA51389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1415" y="6277559"/>
              <a:ext cx="75579" cy="163755"/>
            </a:xfrm>
            <a:prstGeom prst="rect">
              <a:avLst/>
            </a:prstGeom>
          </p:spPr>
        </p:pic>
        <p:pic>
          <p:nvPicPr>
            <p:cNvPr id="20" name="X icon">
              <a:hlinkClick r:id="rId7"/>
              <a:extLst>
                <a:ext uri="{FF2B5EF4-FFF2-40B4-BE49-F238E27FC236}">
                  <a16:creationId xmlns:a16="http://schemas.microsoft.com/office/drawing/2014/main" id="{5F186DE6-4283-E9CE-6A88-C15938123C9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1028885" y="6303455"/>
              <a:ext cx="128164" cy="131013"/>
            </a:xfrm>
            <a:prstGeom prst="rect">
              <a:avLst/>
            </a:prstGeom>
          </p:spPr>
        </p:pic>
        <p:pic>
          <p:nvPicPr>
            <p:cNvPr id="21" name="LinkedIn icon">
              <a:hlinkClick r:id="rId9"/>
              <a:extLst>
                <a:ext uri="{FF2B5EF4-FFF2-40B4-BE49-F238E27FC236}">
                  <a16:creationId xmlns:a16="http://schemas.microsoft.com/office/drawing/2014/main" id="{EE20731D-E3A0-BB12-8173-F214F00D1B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4290" y="6284322"/>
              <a:ext cx="150229" cy="150229"/>
            </a:xfrm>
            <a:prstGeom prst="rect">
              <a:avLst/>
            </a:prstGeom>
          </p:spPr>
        </p:pic>
      </p:grpSp>
      <p:sp>
        <p:nvSpPr>
          <p:cNvPr id="22" name="speaker text">
            <a:extLst>
              <a:ext uri="{FF2B5EF4-FFF2-40B4-BE49-F238E27FC236}">
                <a16:creationId xmlns:a16="http://schemas.microsoft.com/office/drawing/2014/main" id="{B8D3D2B3-AE24-5B3F-80B6-F94ABCA40B9F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645452" y="4400588"/>
            <a:ext cx="6217920" cy="1533186"/>
          </a:xfrm>
        </p:spPr>
        <p:txBody>
          <a:bodyPr numCol="1">
            <a:norm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80000"/>
              <a:buFontTx/>
              <a:buNone/>
              <a:tabLst/>
              <a:defRPr sz="200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Speaker’s Name</a:t>
            </a:r>
            <a:br>
              <a:rPr lang="en-US" dirty="0"/>
            </a:br>
            <a:r>
              <a:rPr lang="en-US" dirty="0"/>
              <a:t>Speaker’s Job Title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Event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23" name="subtitle">
            <a:extLst>
              <a:ext uri="{FF2B5EF4-FFF2-40B4-BE49-F238E27FC236}">
                <a16:creationId xmlns:a16="http://schemas.microsoft.com/office/drawing/2014/main" id="{35F8A1BB-047F-B517-0DD9-6E076E78A3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452" y="3030102"/>
            <a:ext cx="6957847" cy="402377"/>
          </a:xfrm>
        </p:spPr>
        <p:txBody>
          <a:bodyPr>
            <a:normAutofit/>
          </a:bodyPr>
          <a:lstStyle>
            <a:lvl1pPr marL="0" indent="0">
              <a:buNone/>
              <a:defRPr sz="2400" b="0" i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24" name="title text">
            <a:extLst>
              <a:ext uri="{FF2B5EF4-FFF2-40B4-BE49-F238E27FC236}">
                <a16:creationId xmlns:a16="http://schemas.microsoft.com/office/drawing/2014/main" id="{FE6D33B7-B0A9-DDA5-FA46-1B748384079F}"/>
              </a:ext>
            </a:extLst>
          </p:cNvPr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645452" y="1084881"/>
            <a:ext cx="6957847" cy="1891159"/>
          </a:xfrm>
        </p:spPr>
        <p:txBody>
          <a:bodyPr anchor="b">
            <a:normAutofit/>
          </a:bodyPr>
          <a:lstStyle>
            <a:lvl1pPr algn="l">
              <a:spcAft>
                <a:spcPts val="600"/>
              </a:spcAft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C4D92122-D886-6D44-2A24-4B49F9C7793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79686" y="405535"/>
            <a:ext cx="1670022" cy="32403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77059C8-4222-0673-4AF8-D2D19FFFC2FA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24438" y="500645"/>
            <a:ext cx="3949700" cy="364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0613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e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 image">
            <a:extLst>
              <a:ext uri="{FF2B5EF4-FFF2-40B4-BE49-F238E27FC236}">
                <a16:creationId xmlns:a16="http://schemas.microsoft.com/office/drawing/2014/main" id="{B0A3716A-B757-8E39-F66B-0356B9257E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E180E81-620C-6BC1-ED8A-D9AFE09AA0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grpSp>
        <p:nvGrpSpPr>
          <p:cNvPr id="15" name="icons &amp; copyright">
            <a:extLst>
              <a:ext uri="{FF2B5EF4-FFF2-40B4-BE49-F238E27FC236}">
                <a16:creationId xmlns:a16="http://schemas.microsoft.com/office/drawing/2014/main" id="{78C03AC4-EBDC-9EBF-E07F-242B0B9CEEFE}"/>
              </a:ext>
            </a:extLst>
          </p:cNvPr>
          <p:cNvGrpSpPr/>
          <p:nvPr userDrawn="1"/>
        </p:nvGrpSpPr>
        <p:grpSpPr>
          <a:xfrm>
            <a:off x="338624" y="6181725"/>
            <a:ext cx="4435668" cy="542465"/>
            <a:chOff x="338624" y="6181725"/>
            <a:chExt cx="4435668" cy="542465"/>
          </a:xfrm>
        </p:grpSpPr>
        <p:sp>
          <p:nvSpPr>
            <p:cNvPr id="16" name="copyright">
              <a:extLst>
                <a:ext uri="{FF2B5EF4-FFF2-40B4-BE49-F238E27FC236}">
                  <a16:creationId xmlns:a16="http://schemas.microsoft.com/office/drawing/2014/main" id="{BA874871-7F59-C1C9-8616-F208AE8874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2610" y="6505633"/>
              <a:ext cx="286168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en-US" sz="800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© 2025 Electric Power Research Institute, Inc. All rights reserved.</a:t>
              </a:r>
            </a:p>
          </p:txBody>
        </p:sp>
        <p:sp>
          <p:nvSpPr>
            <p:cNvPr id="17" name="epri.com">
              <a:hlinkClick r:id="rId4"/>
              <a:extLst>
                <a:ext uri="{FF2B5EF4-FFF2-40B4-BE49-F238E27FC236}">
                  <a16:creationId xmlns:a16="http://schemas.microsoft.com/office/drawing/2014/main" id="{7FBE783E-79BC-833F-3DE5-35A3FD34CE28}"/>
                </a:ext>
              </a:extLst>
            </p:cNvPr>
            <p:cNvSpPr txBox="1"/>
            <p:nvPr/>
          </p:nvSpPr>
          <p:spPr>
            <a:xfrm>
              <a:off x="338624" y="6462580"/>
              <a:ext cx="151066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100" b="1" spc="200" baseline="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www.epri.com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50F1BBB-E51D-4D18-B318-111CABA7A827}"/>
                </a:ext>
              </a:extLst>
            </p:cNvPr>
            <p:cNvCxnSpPr/>
            <p:nvPr/>
          </p:nvCxnSpPr>
          <p:spPr bwMode="auto">
            <a:xfrm>
              <a:off x="1849289" y="6181725"/>
              <a:ext cx="0" cy="52341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19" name="Facebook icon">
              <a:hlinkClick r:id="rId5"/>
              <a:extLst>
                <a:ext uri="{FF2B5EF4-FFF2-40B4-BE49-F238E27FC236}">
                  <a16:creationId xmlns:a16="http://schemas.microsoft.com/office/drawing/2014/main" id="{9A6B08C5-86AC-4CC3-4DF1-0AEA51389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1415" y="6277559"/>
              <a:ext cx="75579" cy="163755"/>
            </a:xfrm>
            <a:prstGeom prst="rect">
              <a:avLst/>
            </a:prstGeom>
          </p:spPr>
        </p:pic>
        <p:pic>
          <p:nvPicPr>
            <p:cNvPr id="20" name="X icon">
              <a:hlinkClick r:id="rId7"/>
              <a:extLst>
                <a:ext uri="{FF2B5EF4-FFF2-40B4-BE49-F238E27FC236}">
                  <a16:creationId xmlns:a16="http://schemas.microsoft.com/office/drawing/2014/main" id="{5F186DE6-4283-E9CE-6A88-C15938123C9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1028885" y="6303455"/>
              <a:ext cx="128164" cy="131013"/>
            </a:xfrm>
            <a:prstGeom prst="rect">
              <a:avLst/>
            </a:prstGeom>
          </p:spPr>
        </p:pic>
        <p:pic>
          <p:nvPicPr>
            <p:cNvPr id="21" name="LinkedIn icon">
              <a:hlinkClick r:id="rId9"/>
              <a:extLst>
                <a:ext uri="{FF2B5EF4-FFF2-40B4-BE49-F238E27FC236}">
                  <a16:creationId xmlns:a16="http://schemas.microsoft.com/office/drawing/2014/main" id="{EE20731D-E3A0-BB12-8173-F214F00D1B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4290" y="6284322"/>
              <a:ext cx="150229" cy="150229"/>
            </a:xfrm>
            <a:prstGeom prst="rect">
              <a:avLst/>
            </a:prstGeom>
          </p:spPr>
        </p:pic>
      </p:grpSp>
      <p:sp>
        <p:nvSpPr>
          <p:cNvPr id="22" name="speaker text">
            <a:extLst>
              <a:ext uri="{FF2B5EF4-FFF2-40B4-BE49-F238E27FC236}">
                <a16:creationId xmlns:a16="http://schemas.microsoft.com/office/drawing/2014/main" id="{B8D3D2B3-AE24-5B3F-80B6-F94ABCA40B9F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645452" y="4400588"/>
            <a:ext cx="6217920" cy="1533186"/>
          </a:xfrm>
        </p:spPr>
        <p:txBody>
          <a:bodyPr numCol="1">
            <a:norm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80000"/>
              <a:buFontTx/>
              <a:buNone/>
              <a:tabLst/>
              <a:defRPr sz="200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Speaker’s Name</a:t>
            </a:r>
            <a:br>
              <a:rPr lang="en-US" dirty="0"/>
            </a:br>
            <a:r>
              <a:rPr lang="en-US" dirty="0"/>
              <a:t>Speaker’s Job Title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Event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23" name="subtitle">
            <a:extLst>
              <a:ext uri="{FF2B5EF4-FFF2-40B4-BE49-F238E27FC236}">
                <a16:creationId xmlns:a16="http://schemas.microsoft.com/office/drawing/2014/main" id="{35F8A1BB-047F-B517-0DD9-6E076E78A3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452" y="3030102"/>
            <a:ext cx="6957847" cy="402377"/>
          </a:xfrm>
        </p:spPr>
        <p:txBody>
          <a:bodyPr>
            <a:normAutofit/>
          </a:bodyPr>
          <a:lstStyle>
            <a:lvl1pPr marL="0" indent="0">
              <a:buNone/>
              <a:defRPr sz="2400" b="0" i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24" name="title text">
            <a:extLst>
              <a:ext uri="{FF2B5EF4-FFF2-40B4-BE49-F238E27FC236}">
                <a16:creationId xmlns:a16="http://schemas.microsoft.com/office/drawing/2014/main" id="{FE6D33B7-B0A9-DDA5-FA46-1B748384079F}"/>
              </a:ext>
            </a:extLst>
          </p:cNvPr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645452" y="1084881"/>
            <a:ext cx="6957847" cy="1891159"/>
          </a:xfrm>
        </p:spPr>
        <p:txBody>
          <a:bodyPr anchor="b">
            <a:normAutofit/>
          </a:bodyPr>
          <a:lstStyle>
            <a:lvl1pPr algn="l">
              <a:spcAft>
                <a:spcPts val="600"/>
              </a:spcAft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C4D92122-D886-6D44-2A24-4B49F9C7793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79686" y="405535"/>
            <a:ext cx="1670022" cy="3240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9D6C4A-F71A-A26B-14AE-79CFB19D258A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24438" y="500645"/>
            <a:ext cx="3949700" cy="364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916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ound image">
            <a:extLst>
              <a:ext uri="{FF2B5EF4-FFF2-40B4-BE49-F238E27FC236}">
                <a16:creationId xmlns:a16="http://schemas.microsoft.com/office/drawing/2014/main" id="{9699FE8E-B75C-D9C3-E4BB-603CDC3077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E180E81-620C-6BC1-ED8A-D9AFE09AA0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5" name="icons &amp; copyright">
            <a:extLst>
              <a:ext uri="{FF2B5EF4-FFF2-40B4-BE49-F238E27FC236}">
                <a16:creationId xmlns:a16="http://schemas.microsoft.com/office/drawing/2014/main" id="{78C03AC4-EBDC-9EBF-E07F-242B0B9CEEFE}"/>
              </a:ext>
            </a:extLst>
          </p:cNvPr>
          <p:cNvGrpSpPr/>
          <p:nvPr userDrawn="1"/>
        </p:nvGrpSpPr>
        <p:grpSpPr>
          <a:xfrm>
            <a:off x="338624" y="6181725"/>
            <a:ext cx="4435668" cy="542465"/>
            <a:chOff x="338624" y="6181725"/>
            <a:chExt cx="4435668" cy="542465"/>
          </a:xfrm>
        </p:grpSpPr>
        <p:sp>
          <p:nvSpPr>
            <p:cNvPr id="16" name="copyright">
              <a:extLst>
                <a:ext uri="{FF2B5EF4-FFF2-40B4-BE49-F238E27FC236}">
                  <a16:creationId xmlns:a16="http://schemas.microsoft.com/office/drawing/2014/main" id="{BA874871-7F59-C1C9-8616-F208AE8874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2610" y="6505633"/>
              <a:ext cx="286168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en-US" sz="800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© 2025 Electric Power Research Institute, Inc. All rights reserved.</a:t>
              </a:r>
            </a:p>
          </p:txBody>
        </p:sp>
        <p:sp>
          <p:nvSpPr>
            <p:cNvPr id="17" name="epri.com">
              <a:hlinkClick r:id="rId4"/>
              <a:extLst>
                <a:ext uri="{FF2B5EF4-FFF2-40B4-BE49-F238E27FC236}">
                  <a16:creationId xmlns:a16="http://schemas.microsoft.com/office/drawing/2014/main" id="{7FBE783E-79BC-833F-3DE5-35A3FD34CE28}"/>
                </a:ext>
              </a:extLst>
            </p:cNvPr>
            <p:cNvSpPr txBox="1"/>
            <p:nvPr/>
          </p:nvSpPr>
          <p:spPr>
            <a:xfrm>
              <a:off x="338624" y="6462580"/>
              <a:ext cx="151066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100" b="1" spc="200" baseline="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www.epri.com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50F1BBB-E51D-4D18-B318-111CABA7A827}"/>
                </a:ext>
              </a:extLst>
            </p:cNvPr>
            <p:cNvCxnSpPr/>
            <p:nvPr/>
          </p:nvCxnSpPr>
          <p:spPr bwMode="auto">
            <a:xfrm>
              <a:off x="1849289" y="6181725"/>
              <a:ext cx="0" cy="52341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19" name="Facebook icon">
              <a:hlinkClick r:id="rId5"/>
              <a:extLst>
                <a:ext uri="{FF2B5EF4-FFF2-40B4-BE49-F238E27FC236}">
                  <a16:creationId xmlns:a16="http://schemas.microsoft.com/office/drawing/2014/main" id="{9A6B08C5-86AC-4CC3-4DF1-0AEA51389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1415" y="6277559"/>
              <a:ext cx="75579" cy="163755"/>
            </a:xfrm>
            <a:prstGeom prst="rect">
              <a:avLst/>
            </a:prstGeom>
          </p:spPr>
        </p:pic>
        <p:pic>
          <p:nvPicPr>
            <p:cNvPr id="20" name="X icon">
              <a:hlinkClick r:id="rId7"/>
              <a:extLst>
                <a:ext uri="{FF2B5EF4-FFF2-40B4-BE49-F238E27FC236}">
                  <a16:creationId xmlns:a16="http://schemas.microsoft.com/office/drawing/2014/main" id="{5F186DE6-4283-E9CE-6A88-C15938123C9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1028885" y="6303455"/>
              <a:ext cx="128164" cy="131013"/>
            </a:xfrm>
            <a:prstGeom prst="rect">
              <a:avLst/>
            </a:prstGeom>
          </p:spPr>
        </p:pic>
        <p:pic>
          <p:nvPicPr>
            <p:cNvPr id="21" name="LinkedIn icon">
              <a:hlinkClick r:id="rId9"/>
              <a:extLst>
                <a:ext uri="{FF2B5EF4-FFF2-40B4-BE49-F238E27FC236}">
                  <a16:creationId xmlns:a16="http://schemas.microsoft.com/office/drawing/2014/main" id="{EE20731D-E3A0-BB12-8173-F214F00D1B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4290" y="6284322"/>
              <a:ext cx="150229" cy="150229"/>
            </a:xfrm>
            <a:prstGeom prst="rect">
              <a:avLst/>
            </a:prstGeom>
          </p:spPr>
        </p:pic>
      </p:grpSp>
      <p:sp>
        <p:nvSpPr>
          <p:cNvPr id="22" name="speaker text">
            <a:extLst>
              <a:ext uri="{FF2B5EF4-FFF2-40B4-BE49-F238E27FC236}">
                <a16:creationId xmlns:a16="http://schemas.microsoft.com/office/drawing/2014/main" id="{B8D3D2B3-AE24-5B3F-80B6-F94ABCA40B9F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645452" y="4400588"/>
            <a:ext cx="6217920" cy="1533186"/>
          </a:xfrm>
        </p:spPr>
        <p:txBody>
          <a:bodyPr numCol="1">
            <a:norm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80000"/>
              <a:buFontTx/>
              <a:buNone/>
              <a:tabLst/>
              <a:defRPr sz="200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Speaker’s Name</a:t>
            </a:r>
            <a:br>
              <a:rPr lang="en-US" dirty="0"/>
            </a:br>
            <a:r>
              <a:rPr lang="en-US" dirty="0"/>
              <a:t>Speaker’s Job Title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Event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23" name="subtitle">
            <a:extLst>
              <a:ext uri="{FF2B5EF4-FFF2-40B4-BE49-F238E27FC236}">
                <a16:creationId xmlns:a16="http://schemas.microsoft.com/office/drawing/2014/main" id="{35F8A1BB-047F-B517-0DD9-6E076E78A3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452" y="3030102"/>
            <a:ext cx="6957847" cy="402377"/>
          </a:xfrm>
        </p:spPr>
        <p:txBody>
          <a:bodyPr>
            <a:normAutofit/>
          </a:bodyPr>
          <a:lstStyle>
            <a:lvl1pPr marL="0" indent="0">
              <a:buNone/>
              <a:defRPr sz="2400" b="0" i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24" name="title text">
            <a:extLst>
              <a:ext uri="{FF2B5EF4-FFF2-40B4-BE49-F238E27FC236}">
                <a16:creationId xmlns:a16="http://schemas.microsoft.com/office/drawing/2014/main" id="{FE6D33B7-B0A9-DDA5-FA46-1B748384079F}"/>
              </a:ext>
            </a:extLst>
          </p:cNvPr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645452" y="1084881"/>
            <a:ext cx="6957847" cy="1891159"/>
          </a:xfrm>
        </p:spPr>
        <p:txBody>
          <a:bodyPr anchor="b">
            <a:normAutofit/>
          </a:bodyPr>
          <a:lstStyle>
            <a:lvl1pPr algn="l">
              <a:spcAft>
                <a:spcPts val="600"/>
              </a:spcAft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C4D92122-D886-6D44-2A24-4B49F9C7793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79686" y="405535"/>
            <a:ext cx="1670022" cy="32403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321B1FC-4882-1A84-3506-EE64823924C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24438" y="500645"/>
            <a:ext cx="3949700" cy="364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8941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ound image">
            <a:extLst>
              <a:ext uri="{FF2B5EF4-FFF2-40B4-BE49-F238E27FC236}">
                <a16:creationId xmlns:a16="http://schemas.microsoft.com/office/drawing/2014/main" id="{9699FE8E-B75C-D9C3-E4BB-603CDC3077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E180E81-620C-6BC1-ED8A-D9AFE09AA0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5" name="icons &amp; copyright">
            <a:extLst>
              <a:ext uri="{FF2B5EF4-FFF2-40B4-BE49-F238E27FC236}">
                <a16:creationId xmlns:a16="http://schemas.microsoft.com/office/drawing/2014/main" id="{78C03AC4-EBDC-9EBF-E07F-242B0B9CEEFE}"/>
              </a:ext>
            </a:extLst>
          </p:cNvPr>
          <p:cNvGrpSpPr/>
          <p:nvPr userDrawn="1"/>
        </p:nvGrpSpPr>
        <p:grpSpPr>
          <a:xfrm>
            <a:off x="338624" y="6181725"/>
            <a:ext cx="4435668" cy="542465"/>
            <a:chOff x="338624" y="6181725"/>
            <a:chExt cx="4435668" cy="542465"/>
          </a:xfrm>
        </p:grpSpPr>
        <p:sp>
          <p:nvSpPr>
            <p:cNvPr id="16" name="copyright">
              <a:extLst>
                <a:ext uri="{FF2B5EF4-FFF2-40B4-BE49-F238E27FC236}">
                  <a16:creationId xmlns:a16="http://schemas.microsoft.com/office/drawing/2014/main" id="{BA874871-7F59-C1C9-8616-F208AE8874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2610" y="6505633"/>
              <a:ext cx="286168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en-US" sz="800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© 2025 Electric Power Research Institute, Inc. All rights reserved.</a:t>
              </a:r>
            </a:p>
          </p:txBody>
        </p:sp>
        <p:sp>
          <p:nvSpPr>
            <p:cNvPr id="17" name="epri.com">
              <a:hlinkClick r:id="rId4"/>
              <a:extLst>
                <a:ext uri="{FF2B5EF4-FFF2-40B4-BE49-F238E27FC236}">
                  <a16:creationId xmlns:a16="http://schemas.microsoft.com/office/drawing/2014/main" id="{7FBE783E-79BC-833F-3DE5-35A3FD34CE28}"/>
                </a:ext>
              </a:extLst>
            </p:cNvPr>
            <p:cNvSpPr txBox="1"/>
            <p:nvPr/>
          </p:nvSpPr>
          <p:spPr>
            <a:xfrm>
              <a:off x="338624" y="6462580"/>
              <a:ext cx="151066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100" b="1" spc="200" baseline="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www.epri.com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50F1BBB-E51D-4D18-B318-111CABA7A827}"/>
                </a:ext>
              </a:extLst>
            </p:cNvPr>
            <p:cNvCxnSpPr/>
            <p:nvPr/>
          </p:nvCxnSpPr>
          <p:spPr bwMode="auto">
            <a:xfrm>
              <a:off x="1849289" y="6181725"/>
              <a:ext cx="0" cy="52341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19" name="Facebook icon">
              <a:hlinkClick r:id="rId5"/>
              <a:extLst>
                <a:ext uri="{FF2B5EF4-FFF2-40B4-BE49-F238E27FC236}">
                  <a16:creationId xmlns:a16="http://schemas.microsoft.com/office/drawing/2014/main" id="{9A6B08C5-86AC-4CC3-4DF1-0AEA51389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1415" y="6277559"/>
              <a:ext cx="75579" cy="163755"/>
            </a:xfrm>
            <a:prstGeom prst="rect">
              <a:avLst/>
            </a:prstGeom>
          </p:spPr>
        </p:pic>
        <p:pic>
          <p:nvPicPr>
            <p:cNvPr id="20" name="X icon">
              <a:hlinkClick r:id="rId7"/>
              <a:extLst>
                <a:ext uri="{FF2B5EF4-FFF2-40B4-BE49-F238E27FC236}">
                  <a16:creationId xmlns:a16="http://schemas.microsoft.com/office/drawing/2014/main" id="{5F186DE6-4283-E9CE-6A88-C15938123C9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1028885" y="6303455"/>
              <a:ext cx="128164" cy="131013"/>
            </a:xfrm>
            <a:prstGeom prst="rect">
              <a:avLst/>
            </a:prstGeom>
          </p:spPr>
        </p:pic>
        <p:pic>
          <p:nvPicPr>
            <p:cNvPr id="21" name="LinkedIn icon">
              <a:hlinkClick r:id="rId9"/>
              <a:extLst>
                <a:ext uri="{FF2B5EF4-FFF2-40B4-BE49-F238E27FC236}">
                  <a16:creationId xmlns:a16="http://schemas.microsoft.com/office/drawing/2014/main" id="{EE20731D-E3A0-BB12-8173-F214F00D1B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4290" y="6284322"/>
              <a:ext cx="150229" cy="150229"/>
            </a:xfrm>
            <a:prstGeom prst="rect">
              <a:avLst/>
            </a:prstGeom>
          </p:spPr>
        </p:pic>
      </p:grpSp>
      <p:sp>
        <p:nvSpPr>
          <p:cNvPr id="22" name="speaker text">
            <a:extLst>
              <a:ext uri="{FF2B5EF4-FFF2-40B4-BE49-F238E27FC236}">
                <a16:creationId xmlns:a16="http://schemas.microsoft.com/office/drawing/2014/main" id="{B8D3D2B3-AE24-5B3F-80B6-F94ABCA40B9F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645452" y="4400588"/>
            <a:ext cx="6217920" cy="1533186"/>
          </a:xfrm>
        </p:spPr>
        <p:txBody>
          <a:bodyPr numCol="1">
            <a:norm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80000"/>
              <a:buFontTx/>
              <a:buNone/>
              <a:tabLst/>
              <a:defRPr sz="2000">
                <a:solidFill>
                  <a:schemeClr val="bg1"/>
                </a:solidFill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Speaker’s Name</a:t>
            </a:r>
            <a:br>
              <a:rPr lang="en-US" dirty="0"/>
            </a:br>
            <a:r>
              <a:rPr lang="en-US" dirty="0"/>
              <a:t>Speaker’s Job Title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Event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23" name="subtitle">
            <a:extLst>
              <a:ext uri="{FF2B5EF4-FFF2-40B4-BE49-F238E27FC236}">
                <a16:creationId xmlns:a16="http://schemas.microsoft.com/office/drawing/2014/main" id="{35F8A1BB-047F-B517-0DD9-6E076E78A3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452" y="3030102"/>
            <a:ext cx="6957847" cy="402377"/>
          </a:xfrm>
        </p:spPr>
        <p:txBody>
          <a:bodyPr>
            <a:normAutofit/>
          </a:bodyPr>
          <a:lstStyle>
            <a:lvl1pPr marL="0" indent="0">
              <a:buNone/>
              <a:defRPr sz="2400" b="0" i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24" name="title text">
            <a:extLst>
              <a:ext uri="{FF2B5EF4-FFF2-40B4-BE49-F238E27FC236}">
                <a16:creationId xmlns:a16="http://schemas.microsoft.com/office/drawing/2014/main" id="{FE6D33B7-B0A9-DDA5-FA46-1B748384079F}"/>
              </a:ext>
            </a:extLst>
          </p:cNvPr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645452" y="1084881"/>
            <a:ext cx="6957847" cy="1891159"/>
          </a:xfrm>
        </p:spPr>
        <p:txBody>
          <a:bodyPr anchor="b">
            <a:normAutofit/>
          </a:bodyPr>
          <a:lstStyle>
            <a:lvl1pPr algn="l">
              <a:spcAft>
                <a:spcPts val="600"/>
              </a:spcAft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C4D92122-D886-6D44-2A24-4B49F9C7793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79686" y="405535"/>
            <a:ext cx="1670022" cy="32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8848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82563"/>
            <a:ext cx="11430000" cy="73152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1005840"/>
            <a:ext cx="11430000" cy="53949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52614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Highligh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82563"/>
            <a:ext cx="11430000" cy="73152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1005840"/>
            <a:ext cx="11430000" cy="484632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4FAA409-EC2B-4245-BB55-6C0CC85D75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5125" y="5943600"/>
            <a:ext cx="11430000" cy="548640"/>
          </a:xfrm>
          <a:solidFill>
            <a:srgbClr val="0040C0"/>
          </a:solidFill>
        </p:spPr>
        <p:txBody>
          <a:bodyPr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075604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with Highligh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3E03F-F02F-4FA3-91CB-67CB14095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182563"/>
            <a:ext cx="11430000" cy="7315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7D7085-5105-4024-BD3C-F69FB71287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5760" y="5943600"/>
            <a:ext cx="11430000" cy="548640"/>
          </a:xfrm>
          <a:solidFill>
            <a:srgbClr val="0040C0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800" b="1">
                <a:solidFill>
                  <a:schemeClr val="bg1"/>
                </a:solidFill>
                <a:latin typeface="+mj-lt"/>
              </a:defRPr>
            </a:lvl1pPr>
            <a:lvl2pPr marL="287338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0702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G&amp;ES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background image">
            <a:extLst>
              <a:ext uri="{FF2B5EF4-FFF2-40B4-BE49-F238E27FC236}">
                <a16:creationId xmlns:a16="http://schemas.microsoft.com/office/drawing/2014/main" id="{CE11379D-2A54-955B-83DD-08D4139ED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blue and white rectangle&#10;&#10;Description automatically generated">
            <a:extLst>
              <a:ext uri="{FF2B5EF4-FFF2-40B4-BE49-F238E27FC236}">
                <a16:creationId xmlns:a16="http://schemas.microsoft.com/office/drawing/2014/main" id="{586743F5-0B6A-590A-9280-3CFF9ABFD61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icons &amp; copyright">
            <a:extLst>
              <a:ext uri="{FF2B5EF4-FFF2-40B4-BE49-F238E27FC236}">
                <a16:creationId xmlns:a16="http://schemas.microsoft.com/office/drawing/2014/main" id="{A5BE702D-6589-BBE8-1F5D-4786929D789D}"/>
              </a:ext>
            </a:extLst>
          </p:cNvPr>
          <p:cNvGrpSpPr/>
          <p:nvPr userDrawn="1"/>
        </p:nvGrpSpPr>
        <p:grpSpPr>
          <a:xfrm>
            <a:off x="338624" y="6181725"/>
            <a:ext cx="4435668" cy="542465"/>
            <a:chOff x="338624" y="6181725"/>
            <a:chExt cx="4435668" cy="542465"/>
          </a:xfrm>
        </p:grpSpPr>
        <p:sp>
          <p:nvSpPr>
            <p:cNvPr id="8" name="copyright">
              <a:extLst>
                <a:ext uri="{FF2B5EF4-FFF2-40B4-BE49-F238E27FC236}">
                  <a16:creationId xmlns:a16="http://schemas.microsoft.com/office/drawing/2014/main" id="{7793006F-A502-4C77-781E-F3083B138E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2610" y="6505633"/>
              <a:ext cx="286168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en-US" sz="800" dirty="0">
                  <a:solidFill>
                    <a:schemeClr val="bg1">
                      <a:lumMod val="50000"/>
                    </a:schemeClr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© 2026 Electric Power Research Institute, Inc. All rights reserved.</a:t>
              </a:r>
            </a:p>
          </p:txBody>
        </p:sp>
        <p:sp>
          <p:nvSpPr>
            <p:cNvPr id="9" name="epri.com">
              <a:hlinkClick r:id="rId4"/>
              <a:extLst>
                <a:ext uri="{FF2B5EF4-FFF2-40B4-BE49-F238E27FC236}">
                  <a16:creationId xmlns:a16="http://schemas.microsoft.com/office/drawing/2014/main" id="{94FE15AE-CD0D-DA02-13B6-6AC2EF378771}"/>
                </a:ext>
              </a:extLst>
            </p:cNvPr>
            <p:cNvSpPr txBox="1"/>
            <p:nvPr/>
          </p:nvSpPr>
          <p:spPr>
            <a:xfrm>
              <a:off x="338624" y="6462580"/>
              <a:ext cx="151066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100" b="1" spc="200" baseline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www.epri.com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B2A2711-EE67-6D13-160A-8CB27345BBB5}"/>
                </a:ext>
              </a:extLst>
            </p:cNvPr>
            <p:cNvCxnSpPr/>
            <p:nvPr/>
          </p:nvCxnSpPr>
          <p:spPr bwMode="auto">
            <a:xfrm>
              <a:off x="1849289" y="6181725"/>
              <a:ext cx="0" cy="52341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11" name="Facebook icon">
              <a:hlinkClick r:id="rId5"/>
              <a:extLst>
                <a:ext uri="{FF2B5EF4-FFF2-40B4-BE49-F238E27FC236}">
                  <a16:creationId xmlns:a16="http://schemas.microsoft.com/office/drawing/2014/main" id="{1BEED67E-196F-0126-3050-7E00784BA3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1415" y="6277559"/>
              <a:ext cx="75579" cy="163755"/>
            </a:xfrm>
            <a:prstGeom prst="rect">
              <a:avLst/>
            </a:prstGeom>
          </p:spPr>
        </p:pic>
        <p:pic>
          <p:nvPicPr>
            <p:cNvPr id="12" name="X icon">
              <a:hlinkClick r:id="rId7"/>
              <a:extLst>
                <a:ext uri="{FF2B5EF4-FFF2-40B4-BE49-F238E27FC236}">
                  <a16:creationId xmlns:a16="http://schemas.microsoft.com/office/drawing/2014/main" id="{78FC5618-848C-9FEF-B681-085424F8041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1028885" y="6303455"/>
              <a:ext cx="128164" cy="131013"/>
            </a:xfrm>
            <a:prstGeom prst="rect">
              <a:avLst/>
            </a:prstGeom>
          </p:spPr>
        </p:pic>
        <p:pic>
          <p:nvPicPr>
            <p:cNvPr id="13" name="LinkedIn icon">
              <a:hlinkClick r:id="rId9"/>
              <a:extLst>
                <a:ext uri="{FF2B5EF4-FFF2-40B4-BE49-F238E27FC236}">
                  <a16:creationId xmlns:a16="http://schemas.microsoft.com/office/drawing/2014/main" id="{CB6DFDBB-F27A-A123-E3E3-23B3599A60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4290" y="6284322"/>
              <a:ext cx="150229" cy="150229"/>
            </a:xfrm>
            <a:prstGeom prst="rect">
              <a:avLst/>
            </a:prstGeom>
          </p:spPr>
        </p:pic>
      </p:grpSp>
      <p:sp>
        <p:nvSpPr>
          <p:cNvPr id="14" name="speaker text">
            <a:extLst>
              <a:ext uri="{FF2B5EF4-FFF2-40B4-BE49-F238E27FC236}">
                <a16:creationId xmlns:a16="http://schemas.microsoft.com/office/drawing/2014/main" id="{F0700B10-3571-82F0-CBEF-EA825436FB26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645452" y="4400588"/>
            <a:ext cx="6217920" cy="1533186"/>
          </a:xfrm>
        </p:spPr>
        <p:txBody>
          <a:bodyPr numCol="1">
            <a:norm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80000"/>
              <a:buFontTx/>
              <a:buNone/>
              <a:tabLst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Speaker’s Name</a:t>
            </a:r>
            <a:br>
              <a:rPr lang="en-US" dirty="0"/>
            </a:br>
            <a:r>
              <a:rPr lang="en-US" dirty="0"/>
              <a:t>Speaker’s Job Title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Event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15" name="subtitle">
            <a:extLst>
              <a:ext uri="{FF2B5EF4-FFF2-40B4-BE49-F238E27FC236}">
                <a16:creationId xmlns:a16="http://schemas.microsoft.com/office/drawing/2014/main" id="{C57E226B-4A43-D50A-6BB5-19EA6ADF3B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452" y="3030102"/>
            <a:ext cx="6957847" cy="402377"/>
          </a:xfrm>
        </p:spPr>
        <p:txBody>
          <a:bodyPr>
            <a:normAutofit/>
          </a:bodyPr>
          <a:lstStyle>
            <a:lvl1pPr marL="0" indent="0">
              <a:buNone/>
              <a:defRPr sz="2400" b="0" i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23" name="title text">
            <a:extLst>
              <a:ext uri="{FF2B5EF4-FFF2-40B4-BE49-F238E27FC236}">
                <a16:creationId xmlns:a16="http://schemas.microsoft.com/office/drawing/2014/main" id="{EBD3BB55-FF81-E999-476B-9CE5CEBFA0E6}"/>
              </a:ext>
            </a:extLst>
          </p:cNvPr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645452" y="1084881"/>
            <a:ext cx="6957847" cy="1891159"/>
          </a:xfrm>
        </p:spPr>
        <p:txBody>
          <a:bodyPr anchor="b">
            <a:normAutofit/>
          </a:bodyPr>
          <a:lstStyle>
            <a:lvl1pPr algn="l">
              <a:spcAft>
                <a:spcPts val="600"/>
              </a:spcAft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13FC8515-7565-F182-2227-F7A032268B3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79686" y="405535"/>
            <a:ext cx="1670022" cy="32403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347CAFF-78C7-8F1D-5DF5-81DC64FA521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24438" y="500645"/>
            <a:ext cx="3949700" cy="364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9129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82563"/>
            <a:ext cx="11430000" cy="73152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900126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82563"/>
            <a:ext cx="11430000" cy="73152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" y="1005840"/>
            <a:ext cx="5577840" cy="539496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005840"/>
            <a:ext cx="5577840" cy="539496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66288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s with Highligh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82563"/>
            <a:ext cx="11430000" cy="73152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" y="1005840"/>
            <a:ext cx="5577840" cy="484632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005840"/>
            <a:ext cx="5577840" cy="484632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406BC8-8ED2-4FB9-9CC1-C26081116C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5760" y="5943600"/>
            <a:ext cx="11430000" cy="548640"/>
          </a:xfrm>
          <a:solidFill>
            <a:srgbClr val="0040C0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800" b="1">
                <a:solidFill>
                  <a:schemeClr val="bg1"/>
                </a:solidFill>
                <a:latin typeface="+mj-lt"/>
              </a:defRPr>
            </a:lvl1pPr>
            <a:lvl2pPr marL="287338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39799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82880"/>
            <a:ext cx="11430000" cy="73152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005840"/>
            <a:ext cx="5577840" cy="639762"/>
          </a:xfrm>
        </p:spPr>
        <p:txBody>
          <a:bodyPr anchor="b"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5760" y="1737360"/>
            <a:ext cx="5577840" cy="466344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005840"/>
            <a:ext cx="5577840" cy="639762"/>
          </a:xfrm>
        </p:spPr>
        <p:txBody>
          <a:bodyPr anchor="b"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19" y="1737360"/>
            <a:ext cx="5577840" cy="466344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7715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161045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s with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38B126F-922E-4C6E-87A5-234451CAD762}"/>
              </a:ext>
            </a:extLst>
          </p:cNvPr>
          <p:cNvSpPr/>
          <p:nvPr/>
        </p:nvSpPr>
        <p:spPr bwMode="auto">
          <a:xfrm>
            <a:off x="6096000" y="102457"/>
            <a:ext cx="6096000" cy="6572979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431800" dist="50800" dir="10800000">
              <a:prstClr val="black">
                <a:alpha val="50000"/>
              </a:prstClr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1437305-8BFE-47C1-96DD-CEDBF8D6719E}"/>
              </a:ext>
            </a:extLst>
          </p:cNvPr>
          <p:cNvSpPr/>
          <p:nvPr/>
        </p:nvSpPr>
        <p:spPr bwMode="auto">
          <a:xfrm>
            <a:off x="6230867" y="242761"/>
            <a:ext cx="5793898" cy="6295604"/>
          </a:xfrm>
          <a:prstGeom prst="rect">
            <a:avLst/>
          </a:prstGeom>
          <a:noFill/>
          <a:ln w="127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0D2D6E-8982-430B-958E-9129593AD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182563"/>
            <a:ext cx="5339301" cy="115922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DCA2EA-788A-4791-942C-72070DBE825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20678" y="1749288"/>
            <a:ext cx="5375081" cy="4651512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20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20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B309C7D-4404-4906-9C22-B1C52782E5FC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67748" y="1749288"/>
            <a:ext cx="5375081" cy="4651512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20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20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733018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wo Columns with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0ADDE39-D9ED-4DF4-B1E5-C884C95AC52C}"/>
              </a:ext>
            </a:extLst>
          </p:cNvPr>
          <p:cNvSpPr/>
          <p:nvPr/>
        </p:nvSpPr>
        <p:spPr bwMode="auto">
          <a:xfrm>
            <a:off x="0" y="102457"/>
            <a:ext cx="6096000" cy="6572979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431800" dist="50800" dir="10800000">
              <a:prstClr val="black">
                <a:alpha val="50000"/>
              </a:prstClr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28DBAF-C657-4893-B3F8-CA7915C5EF2A}"/>
              </a:ext>
            </a:extLst>
          </p:cNvPr>
          <p:cNvSpPr/>
          <p:nvPr/>
        </p:nvSpPr>
        <p:spPr bwMode="auto">
          <a:xfrm>
            <a:off x="134867" y="242761"/>
            <a:ext cx="5793898" cy="6295604"/>
          </a:xfrm>
          <a:prstGeom prst="rect">
            <a:avLst/>
          </a:prstGeom>
          <a:noFill/>
          <a:ln w="127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52D29BE-28DD-432F-8C22-AE8C1D053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0678" y="182563"/>
            <a:ext cx="5339301" cy="115922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C14443C-E161-4BFE-8357-B61CEFEC84F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20678" y="1749288"/>
            <a:ext cx="5375081" cy="4651512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20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20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C69AFDA-38D1-42E9-ADFD-FDEBA76A2A99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67748" y="1749288"/>
            <a:ext cx="5375081" cy="4651512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20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20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333889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wo Columns with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0ADDE39-D9ED-4DF4-B1E5-C884C95AC52C}"/>
              </a:ext>
            </a:extLst>
          </p:cNvPr>
          <p:cNvSpPr/>
          <p:nvPr/>
        </p:nvSpPr>
        <p:spPr bwMode="auto">
          <a:xfrm>
            <a:off x="6096000" y="102457"/>
            <a:ext cx="6096000" cy="657297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431800" dist="50800" dir="10800000">
              <a:schemeClr val="bg1">
                <a:lumMod val="65000"/>
                <a:alpha val="50000"/>
              </a:schemeClr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28DBAF-C657-4893-B3F8-CA7915C5EF2A}"/>
              </a:ext>
            </a:extLst>
          </p:cNvPr>
          <p:cNvSpPr/>
          <p:nvPr/>
        </p:nvSpPr>
        <p:spPr bwMode="auto">
          <a:xfrm>
            <a:off x="6230867" y="242761"/>
            <a:ext cx="5793898" cy="6295604"/>
          </a:xfrm>
          <a:prstGeom prst="rect">
            <a:avLst/>
          </a:prstGeom>
          <a:noFill/>
          <a:ln w="127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EC10187-5F99-4C76-A9CB-1D435648E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995" y="182563"/>
            <a:ext cx="5339301" cy="115922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0322DE9-A995-49C6-AB11-26EBFBE58EF8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368995" y="1749288"/>
            <a:ext cx="5501235" cy="4651512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284C2FD-77F4-4CA6-B013-4AF023D22F6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67748" y="1749288"/>
            <a:ext cx="5375081" cy="4651512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20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20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874247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wo Columns with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0ADDE39-D9ED-4DF4-B1E5-C884C95AC52C}"/>
              </a:ext>
            </a:extLst>
          </p:cNvPr>
          <p:cNvSpPr/>
          <p:nvPr/>
        </p:nvSpPr>
        <p:spPr bwMode="auto">
          <a:xfrm>
            <a:off x="0" y="102457"/>
            <a:ext cx="6096000" cy="657297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431800" dist="50800" dir="10800000">
              <a:schemeClr val="bg1">
                <a:lumMod val="65000"/>
                <a:alpha val="50000"/>
              </a:schemeClr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28DBAF-C657-4893-B3F8-CA7915C5EF2A}"/>
              </a:ext>
            </a:extLst>
          </p:cNvPr>
          <p:cNvSpPr/>
          <p:nvPr/>
        </p:nvSpPr>
        <p:spPr bwMode="auto">
          <a:xfrm>
            <a:off x="134867" y="242761"/>
            <a:ext cx="5793898" cy="6295604"/>
          </a:xfrm>
          <a:prstGeom prst="rect">
            <a:avLst/>
          </a:prstGeom>
          <a:noFill/>
          <a:ln w="127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14F37B4-A3A1-47F0-B953-F087A6BCA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0678" y="182563"/>
            <a:ext cx="5339301" cy="115922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B47D12-FA39-425B-A70E-42978C42F4A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20678" y="1749288"/>
            <a:ext cx="5375081" cy="4651512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20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20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3073C21-095B-4B2C-A4ED-0E0B4E165E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5760" y="1749288"/>
            <a:ext cx="5501235" cy="4651512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72445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0ADDE39-D9ED-4DF4-B1E5-C884C95AC52C}"/>
              </a:ext>
            </a:extLst>
          </p:cNvPr>
          <p:cNvSpPr/>
          <p:nvPr/>
        </p:nvSpPr>
        <p:spPr bwMode="auto">
          <a:xfrm>
            <a:off x="0" y="906308"/>
            <a:ext cx="4071169" cy="5769128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E2BCA-D966-4BA4-98A1-F55CD4BEB28B}"/>
              </a:ext>
            </a:extLst>
          </p:cNvPr>
          <p:cNvSpPr/>
          <p:nvPr/>
        </p:nvSpPr>
        <p:spPr bwMode="auto">
          <a:xfrm>
            <a:off x="4065024" y="906308"/>
            <a:ext cx="4071169" cy="5769128"/>
          </a:xfrm>
          <a:prstGeom prst="rect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C36B46-B989-40E8-92AD-90AFDD95A969}"/>
              </a:ext>
            </a:extLst>
          </p:cNvPr>
          <p:cNvSpPr/>
          <p:nvPr/>
        </p:nvSpPr>
        <p:spPr bwMode="auto">
          <a:xfrm>
            <a:off x="8120831" y="906308"/>
            <a:ext cx="4071169" cy="576912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3E401EC-CFA2-4017-97FF-996967417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182880"/>
            <a:ext cx="11430000" cy="73152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0B7D13D-E750-F24C-98D8-229475F706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0" y="1188720"/>
            <a:ext cx="3474720" cy="5212080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20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20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CFEA89-A612-6146-AED8-9EEC1242D8E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58640" y="1188720"/>
            <a:ext cx="3474720" cy="5212080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20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20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94C9D970-D9E8-9B45-8D42-6310097899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12480" y="1188720"/>
            <a:ext cx="3474720" cy="5212080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20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20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4025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&amp;DI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 image">
            <a:extLst>
              <a:ext uri="{FF2B5EF4-FFF2-40B4-BE49-F238E27FC236}">
                <a16:creationId xmlns:a16="http://schemas.microsoft.com/office/drawing/2014/main" id="{5BFA1840-DB6D-7159-AE26-E3D9252E9C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blue and white rectangle&#10;&#10;Description automatically generated">
            <a:extLst>
              <a:ext uri="{FF2B5EF4-FFF2-40B4-BE49-F238E27FC236}">
                <a16:creationId xmlns:a16="http://schemas.microsoft.com/office/drawing/2014/main" id="{9EC0545B-DE59-6EF1-E72D-C715244C95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icons &amp; copyright">
            <a:extLst>
              <a:ext uri="{FF2B5EF4-FFF2-40B4-BE49-F238E27FC236}">
                <a16:creationId xmlns:a16="http://schemas.microsoft.com/office/drawing/2014/main" id="{CDFD1DEF-B29C-AB3C-3E73-DFA749F3C980}"/>
              </a:ext>
            </a:extLst>
          </p:cNvPr>
          <p:cNvGrpSpPr/>
          <p:nvPr userDrawn="1"/>
        </p:nvGrpSpPr>
        <p:grpSpPr>
          <a:xfrm>
            <a:off x="338624" y="6181725"/>
            <a:ext cx="4435668" cy="542465"/>
            <a:chOff x="338624" y="6181725"/>
            <a:chExt cx="4435668" cy="542465"/>
          </a:xfrm>
        </p:grpSpPr>
        <p:sp>
          <p:nvSpPr>
            <p:cNvPr id="7" name="copyright">
              <a:extLst>
                <a:ext uri="{FF2B5EF4-FFF2-40B4-BE49-F238E27FC236}">
                  <a16:creationId xmlns:a16="http://schemas.microsoft.com/office/drawing/2014/main" id="{CFF25273-5F20-DD77-58AE-9D4FF09969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2610" y="6505633"/>
              <a:ext cx="286168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en-US" sz="800" dirty="0">
                  <a:solidFill>
                    <a:schemeClr val="bg1">
                      <a:lumMod val="50000"/>
                    </a:schemeClr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© 2025 Electric Power Research Institute, Inc. All rights reserved.</a:t>
              </a:r>
            </a:p>
          </p:txBody>
        </p:sp>
        <p:sp>
          <p:nvSpPr>
            <p:cNvPr id="8" name="epri.com">
              <a:hlinkClick r:id="rId4"/>
              <a:extLst>
                <a:ext uri="{FF2B5EF4-FFF2-40B4-BE49-F238E27FC236}">
                  <a16:creationId xmlns:a16="http://schemas.microsoft.com/office/drawing/2014/main" id="{5C3364B0-225F-08F0-B311-40F2E30A9C10}"/>
                </a:ext>
              </a:extLst>
            </p:cNvPr>
            <p:cNvSpPr txBox="1"/>
            <p:nvPr/>
          </p:nvSpPr>
          <p:spPr>
            <a:xfrm>
              <a:off x="338624" y="6462580"/>
              <a:ext cx="151066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100" b="1" spc="200" baseline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www.epri.com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5FADAA3-185A-791A-4E59-6E323A93BBBF}"/>
                </a:ext>
              </a:extLst>
            </p:cNvPr>
            <p:cNvCxnSpPr/>
            <p:nvPr/>
          </p:nvCxnSpPr>
          <p:spPr bwMode="auto">
            <a:xfrm>
              <a:off x="1849289" y="6181725"/>
              <a:ext cx="0" cy="52341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10" name="Facebook icon">
              <a:hlinkClick r:id="rId5"/>
              <a:extLst>
                <a:ext uri="{FF2B5EF4-FFF2-40B4-BE49-F238E27FC236}">
                  <a16:creationId xmlns:a16="http://schemas.microsoft.com/office/drawing/2014/main" id="{F23EC820-610D-6376-1C3E-DE4A8B30E9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1415" y="6277559"/>
              <a:ext cx="75579" cy="163755"/>
            </a:xfrm>
            <a:prstGeom prst="rect">
              <a:avLst/>
            </a:prstGeom>
          </p:spPr>
        </p:pic>
        <p:pic>
          <p:nvPicPr>
            <p:cNvPr id="11" name="X icon">
              <a:hlinkClick r:id="rId7"/>
              <a:extLst>
                <a:ext uri="{FF2B5EF4-FFF2-40B4-BE49-F238E27FC236}">
                  <a16:creationId xmlns:a16="http://schemas.microsoft.com/office/drawing/2014/main" id="{7AFBAC84-F0EB-3CD2-E8F2-D8EA5B2D25D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1028885" y="6303455"/>
              <a:ext cx="128164" cy="131013"/>
            </a:xfrm>
            <a:prstGeom prst="rect">
              <a:avLst/>
            </a:prstGeom>
          </p:spPr>
        </p:pic>
        <p:pic>
          <p:nvPicPr>
            <p:cNvPr id="12" name="LinkedIn icon">
              <a:hlinkClick r:id="rId9"/>
              <a:extLst>
                <a:ext uri="{FF2B5EF4-FFF2-40B4-BE49-F238E27FC236}">
                  <a16:creationId xmlns:a16="http://schemas.microsoft.com/office/drawing/2014/main" id="{8D5FC7E2-24D9-3BDE-748A-829631619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4290" y="6284322"/>
              <a:ext cx="150229" cy="150229"/>
            </a:xfrm>
            <a:prstGeom prst="rect">
              <a:avLst/>
            </a:prstGeom>
          </p:spPr>
        </p:pic>
      </p:grpSp>
      <p:sp>
        <p:nvSpPr>
          <p:cNvPr id="13" name="speaker text">
            <a:extLst>
              <a:ext uri="{FF2B5EF4-FFF2-40B4-BE49-F238E27FC236}">
                <a16:creationId xmlns:a16="http://schemas.microsoft.com/office/drawing/2014/main" id="{A84FE7D4-F5AC-618E-372B-1DFC23D993CE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645452" y="4400588"/>
            <a:ext cx="6217920" cy="1533186"/>
          </a:xfrm>
        </p:spPr>
        <p:txBody>
          <a:bodyPr numCol="1">
            <a:norm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80000"/>
              <a:buFontTx/>
              <a:buNone/>
              <a:tabLst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Speaker’s Name</a:t>
            </a:r>
            <a:br>
              <a:rPr lang="en-US" dirty="0"/>
            </a:br>
            <a:r>
              <a:rPr lang="en-US" dirty="0"/>
              <a:t>Speaker’s Job Title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Event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14" name="subtitle">
            <a:extLst>
              <a:ext uri="{FF2B5EF4-FFF2-40B4-BE49-F238E27FC236}">
                <a16:creationId xmlns:a16="http://schemas.microsoft.com/office/drawing/2014/main" id="{66DE7777-90B9-EBAE-A6EF-3017FCF11E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452" y="3030102"/>
            <a:ext cx="6957847" cy="402377"/>
          </a:xfrm>
        </p:spPr>
        <p:txBody>
          <a:bodyPr>
            <a:normAutofit/>
          </a:bodyPr>
          <a:lstStyle>
            <a:lvl1pPr marL="0" indent="0">
              <a:buNone/>
              <a:defRPr sz="2400" b="0" i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23" name="title text">
            <a:extLst>
              <a:ext uri="{FF2B5EF4-FFF2-40B4-BE49-F238E27FC236}">
                <a16:creationId xmlns:a16="http://schemas.microsoft.com/office/drawing/2014/main" id="{7440C898-4ED3-3626-EFD8-4B1DA7285DA8}"/>
              </a:ext>
            </a:extLst>
          </p:cNvPr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645452" y="1084881"/>
            <a:ext cx="6957847" cy="1891159"/>
          </a:xfrm>
        </p:spPr>
        <p:txBody>
          <a:bodyPr anchor="b">
            <a:normAutofit/>
          </a:bodyPr>
          <a:lstStyle>
            <a:lvl1pPr algn="l">
              <a:spcAft>
                <a:spcPts val="600"/>
              </a:spcAft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CFD40E50-2685-769D-C610-B300B1ACED1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79686" y="405535"/>
            <a:ext cx="1670022" cy="32403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3C4ABC3-12AE-008E-0B64-EF4DE57CBD97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24438" y="500645"/>
            <a:ext cx="3949700" cy="364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02299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1DCEBE-AECA-4A38-9A16-6E2B7E8D9AF5}"/>
              </a:ext>
            </a:extLst>
          </p:cNvPr>
          <p:cNvSpPr/>
          <p:nvPr/>
        </p:nvSpPr>
        <p:spPr bwMode="auto">
          <a:xfrm>
            <a:off x="0" y="102457"/>
            <a:ext cx="12192000" cy="6572979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82563"/>
            <a:ext cx="11430000" cy="731520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1005840"/>
            <a:ext cx="11430000" cy="5394960"/>
          </a:xfrm>
        </p:spPr>
        <p:txBody>
          <a:bodyPr/>
          <a:lstStyle>
            <a:lvl1pPr>
              <a:buClr>
                <a:schemeClr val="accent1">
                  <a:lumMod val="60000"/>
                  <a:lumOff val="40000"/>
                </a:schemeClr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1">
                  <a:lumMod val="60000"/>
                  <a:lumOff val="40000"/>
                </a:schemeClr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1">
                  <a:lumMod val="60000"/>
                  <a:lumOff val="40000"/>
                </a:schemeClr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1">
                  <a:lumMod val="60000"/>
                  <a:lumOff val="40000"/>
                </a:schemeClr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1">
                  <a:lumMod val="60000"/>
                  <a:lumOff val="40000"/>
                </a:schemeClr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666069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A829801-41A6-3A62-CDAA-5D5AD11918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35">
            <a:extLst>
              <a:ext uri="{FF2B5EF4-FFF2-40B4-BE49-F238E27FC236}">
                <a16:creationId xmlns:a16="http://schemas.microsoft.com/office/drawing/2014/main" id="{7DB0A78F-77DF-4662-7185-DCFB72C7DD40}"/>
              </a:ext>
            </a:extLst>
          </p:cNvPr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0" y="2712785"/>
            <a:ext cx="12192000" cy="1626781"/>
          </a:xfrm>
          <a:ln>
            <a:noFill/>
          </a:ln>
        </p:spPr>
        <p:txBody>
          <a:bodyPr anchor="ctr">
            <a:normAutofit/>
          </a:bodyPr>
          <a:lstStyle>
            <a:lvl1pPr algn="ctr">
              <a:spcAft>
                <a:spcPts val="600"/>
              </a:spcAft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SECTION TITLE STYLE</a:t>
            </a:r>
          </a:p>
        </p:txBody>
      </p:sp>
    </p:spTree>
    <p:extLst>
      <p:ext uri="{BB962C8B-B14F-4D97-AF65-F5344CB8AC3E}">
        <p14:creationId xmlns:p14="http://schemas.microsoft.com/office/powerpoint/2010/main" val="167316168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 Divers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collage of people's faces&#10;&#10;Description automatically generated">
            <a:extLst>
              <a:ext uri="{FF2B5EF4-FFF2-40B4-BE49-F238E27FC236}">
                <a16:creationId xmlns:a16="http://schemas.microsoft.com/office/drawing/2014/main" id="{6BDEEAC0-66B1-2C60-7D57-F213363744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77678F2-5771-717F-BFB4-E78D42F060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" name="icons &amp; copyright">
            <a:extLst>
              <a:ext uri="{FF2B5EF4-FFF2-40B4-BE49-F238E27FC236}">
                <a16:creationId xmlns:a16="http://schemas.microsoft.com/office/drawing/2014/main" id="{24FB9A3B-E2B7-F2A3-28BA-065ADF6ADD06}"/>
              </a:ext>
            </a:extLst>
          </p:cNvPr>
          <p:cNvGrpSpPr/>
          <p:nvPr userDrawn="1"/>
        </p:nvGrpSpPr>
        <p:grpSpPr>
          <a:xfrm>
            <a:off x="338624" y="6181725"/>
            <a:ext cx="4435668" cy="542465"/>
            <a:chOff x="338624" y="6181725"/>
            <a:chExt cx="4435668" cy="542465"/>
          </a:xfrm>
        </p:grpSpPr>
        <p:sp>
          <p:nvSpPr>
            <p:cNvPr id="4" name="copyright">
              <a:extLst>
                <a:ext uri="{FF2B5EF4-FFF2-40B4-BE49-F238E27FC236}">
                  <a16:creationId xmlns:a16="http://schemas.microsoft.com/office/drawing/2014/main" id="{B67527DF-69D4-B579-D17F-3B8A09F8EA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2610" y="6505633"/>
              <a:ext cx="286168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en-US" sz="800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© 2025 Electric Power Research Institute, Inc. All rights reserved.</a:t>
              </a:r>
            </a:p>
          </p:txBody>
        </p:sp>
        <p:sp>
          <p:nvSpPr>
            <p:cNvPr id="5" name="epri.com">
              <a:hlinkClick r:id="rId4"/>
              <a:extLst>
                <a:ext uri="{FF2B5EF4-FFF2-40B4-BE49-F238E27FC236}">
                  <a16:creationId xmlns:a16="http://schemas.microsoft.com/office/drawing/2014/main" id="{13C65919-436C-492E-C110-4C815A4AC0B6}"/>
                </a:ext>
              </a:extLst>
            </p:cNvPr>
            <p:cNvSpPr txBox="1"/>
            <p:nvPr/>
          </p:nvSpPr>
          <p:spPr>
            <a:xfrm>
              <a:off x="338624" y="6462580"/>
              <a:ext cx="151066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100" b="1" spc="200" baseline="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www.epri.com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D516A25-BAB7-B6BA-8446-F279AE1EAEF2}"/>
                </a:ext>
              </a:extLst>
            </p:cNvPr>
            <p:cNvCxnSpPr/>
            <p:nvPr/>
          </p:nvCxnSpPr>
          <p:spPr bwMode="auto">
            <a:xfrm>
              <a:off x="1849289" y="6181725"/>
              <a:ext cx="0" cy="52341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7" name="Facebook icon">
              <a:hlinkClick r:id="rId5"/>
              <a:extLst>
                <a:ext uri="{FF2B5EF4-FFF2-40B4-BE49-F238E27FC236}">
                  <a16:creationId xmlns:a16="http://schemas.microsoft.com/office/drawing/2014/main" id="{6AB19718-D8D2-07C5-7FC2-E1327EA612C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1415" y="6277559"/>
              <a:ext cx="75579" cy="163755"/>
            </a:xfrm>
            <a:prstGeom prst="rect">
              <a:avLst/>
            </a:prstGeom>
          </p:spPr>
        </p:pic>
        <p:pic>
          <p:nvPicPr>
            <p:cNvPr id="9" name="X icon">
              <a:hlinkClick r:id="rId7"/>
              <a:extLst>
                <a:ext uri="{FF2B5EF4-FFF2-40B4-BE49-F238E27FC236}">
                  <a16:creationId xmlns:a16="http://schemas.microsoft.com/office/drawing/2014/main" id="{5EEEC7E6-F54A-A41B-5571-A54645DB97C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1028885" y="6303455"/>
              <a:ext cx="128164" cy="131013"/>
            </a:xfrm>
            <a:prstGeom prst="rect">
              <a:avLst/>
            </a:prstGeom>
          </p:spPr>
        </p:pic>
        <p:pic>
          <p:nvPicPr>
            <p:cNvPr id="17" name="LinkedIn icon">
              <a:hlinkClick r:id="rId9"/>
              <a:extLst>
                <a:ext uri="{FF2B5EF4-FFF2-40B4-BE49-F238E27FC236}">
                  <a16:creationId xmlns:a16="http://schemas.microsoft.com/office/drawing/2014/main" id="{F406FCCA-87B9-BDB0-DB6A-BD19762543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4290" y="6284322"/>
              <a:ext cx="150229" cy="150229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A9CBC3EA-20E5-85B5-BEAA-C6AABA8CF7CD}"/>
              </a:ext>
            </a:extLst>
          </p:cNvPr>
          <p:cNvSpPr txBox="1"/>
          <p:nvPr userDrawn="1"/>
        </p:nvSpPr>
        <p:spPr>
          <a:xfrm>
            <a:off x="0" y="3284919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36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TOGETHER…SHAPING THE FUTURE OF ENERGY</a:t>
            </a:r>
            <a:r>
              <a:rPr lang="en-US" sz="3600" b="1" i="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®</a:t>
            </a:r>
            <a:endParaRPr lang="en-US" sz="3200" b="1" baseline="30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016603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&amp;SES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 image">
            <a:extLst>
              <a:ext uri="{FF2B5EF4-FFF2-40B4-BE49-F238E27FC236}">
                <a16:creationId xmlns:a16="http://schemas.microsoft.com/office/drawing/2014/main" id="{CA709975-495D-D860-C31C-0B709E0152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blue and white rectangle&#10;&#10;Description automatically generated">
            <a:extLst>
              <a:ext uri="{FF2B5EF4-FFF2-40B4-BE49-F238E27FC236}">
                <a16:creationId xmlns:a16="http://schemas.microsoft.com/office/drawing/2014/main" id="{6483AE6B-E99A-7611-1CD7-CC9D8C1765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icons &amp; copyright">
            <a:extLst>
              <a:ext uri="{FF2B5EF4-FFF2-40B4-BE49-F238E27FC236}">
                <a16:creationId xmlns:a16="http://schemas.microsoft.com/office/drawing/2014/main" id="{EC7268F2-1CDE-4AA9-744F-36289605380A}"/>
              </a:ext>
            </a:extLst>
          </p:cNvPr>
          <p:cNvGrpSpPr/>
          <p:nvPr userDrawn="1"/>
        </p:nvGrpSpPr>
        <p:grpSpPr>
          <a:xfrm>
            <a:off x="338624" y="6181725"/>
            <a:ext cx="4435668" cy="542465"/>
            <a:chOff x="338624" y="6181725"/>
            <a:chExt cx="4435668" cy="542465"/>
          </a:xfrm>
        </p:grpSpPr>
        <p:sp>
          <p:nvSpPr>
            <p:cNvPr id="7" name="copyright">
              <a:extLst>
                <a:ext uri="{FF2B5EF4-FFF2-40B4-BE49-F238E27FC236}">
                  <a16:creationId xmlns:a16="http://schemas.microsoft.com/office/drawing/2014/main" id="{AE5FACF2-FA25-B87F-0F3C-BD88922497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2610" y="6505633"/>
              <a:ext cx="286168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en-US" sz="800" dirty="0">
                  <a:solidFill>
                    <a:schemeClr val="bg1">
                      <a:lumMod val="50000"/>
                    </a:schemeClr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© 2025 Electric Power Research Institute, Inc. All rights reserved.</a:t>
              </a:r>
            </a:p>
          </p:txBody>
        </p:sp>
        <p:sp>
          <p:nvSpPr>
            <p:cNvPr id="8" name="epri.com">
              <a:hlinkClick r:id="rId4"/>
              <a:extLst>
                <a:ext uri="{FF2B5EF4-FFF2-40B4-BE49-F238E27FC236}">
                  <a16:creationId xmlns:a16="http://schemas.microsoft.com/office/drawing/2014/main" id="{58667503-DD50-DA46-8343-77902DC6E7F5}"/>
                </a:ext>
              </a:extLst>
            </p:cNvPr>
            <p:cNvSpPr txBox="1"/>
            <p:nvPr/>
          </p:nvSpPr>
          <p:spPr>
            <a:xfrm>
              <a:off x="338624" y="6462580"/>
              <a:ext cx="151066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100" b="1" spc="200" baseline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www.epri.com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680796F-5B55-1695-87AD-9542B18F72CB}"/>
                </a:ext>
              </a:extLst>
            </p:cNvPr>
            <p:cNvCxnSpPr/>
            <p:nvPr/>
          </p:nvCxnSpPr>
          <p:spPr bwMode="auto">
            <a:xfrm>
              <a:off x="1849289" y="6181725"/>
              <a:ext cx="0" cy="52341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10" name="Facebook icon">
              <a:hlinkClick r:id="rId5"/>
              <a:extLst>
                <a:ext uri="{FF2B5EF4-FFF2-40B4-BE49-F238E27FC236}">
                  <a16:creationId xmlns:a16="http://schemas.microsoft.com/office/drawing/2014/main" id="{19CD64A5-B572-3B7F-1EB1-19FF619956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1415" y="6277559"/>
              <a:ext cx="75579" cy="163755"/>
            </a:xfrm>
            <a:prstGeom prst="rect">
              <a:avLst/>
            </a:prstGeom>
          </p:spPr>
        </p:pic>
        <p:pic>
          <p:nvPicPr>
            <p:cNvPr id="11" name="X icon">
              <a:hlinkClick r:id="rId7"/>
              <a:extLst>
                <a:ext uri="{FF2B5EF4-FFF2-40B4-BE49-F238E27FC236}">
                  <a16:creationId xmlns:a16="http://schemas.microsoft.com/office/drawing/2014/main" id="{E0B19A8A-F0CD-460D-2C3B-48169CDA65C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1028885" y="6303455"/>
              <a:ext cx="128164" cy="131013"/>
            </a:xfrm>
            <a:prstGeom prst="rect">
              <a:avLst/>
            </a:prstGeom>
          </p:spPr>
        </p:pic>
        <p:pic>
          <p:nvPicPr>
            <p:cNvPr id="12" name="LinkedIn icon">
              <a:hlinkClick r:id="rId9"/>
              <a:extLst>
                <a:ext uri="{FF2B5EF4-FFF2-40B4-BE49-F238E27FC236}">
                  <a16:creationId xmlns:a16="http://schemas.microsoft.com/office/drawing/2014/main" id="{58792B75-3992-B3AE-66A1-FA8A625ABCA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4290" y="6284322"/>
              <a:ext cx="150229" cy="150229"/>
            </a:xfrm>
            <a:prstGeom prst="rect">
              <a:avLst/>
            </a:prstGeom>
          </p:spPr>
        </p:pic>
      </p:grpSp>
      <p:sp>
        <p:nvSpPr>
          <p:cNvPr id="13" name="speaker text">
            <a:extLst>
              <a:ext uri="{FF2B5EF4-FFF2-40B4-BE49-F238E27FC236}">
                <a16:creationId xmlns:a16="http://schemas.microsoft.com/office/drawing/2014/main" id="{CDA2EAC5-E3CA-F68E-E02D-83DD1B6719C5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645452" y="4400588"/>
            <a:ext cx="6217920" cy="1533186"/>
          </a:xfrm>
        </p:spPr>
        <p:txBody>
          <a:bodyPr numCol="1">
            <a:norm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80000"/>
              <a:buFontTx/>
              <a:buNone/>
              <a:tabLst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Speaker’s Name</a:t>
            </a:r>
            <a:br>
              <a:rPr lang="en-US" dirty="0"/>
            </a:br>
            <a:r>
              <a:rPr lang="en-US" dirty="0"/>
              <a:t>Speaker’s Job Title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Event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14" name="subtitle">
            <a:extLst>
              <a:ext uri="{FF2B5EF4-FFF2-40B4-BE49-F238E27FC236}">
                <a16:creationId xmlns:a16="http://schemas.microsoft.com/office/drawing/2014/main" id="{A0931DAA-52AA-977D-A884-4F8BB0ABB8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452" y="3030102"/>
            <a:ext cx="6957847" cy="402377"/>
          </a:xfrm>
        </p:spPr>
        <p:txBody>
          <a:bodyPr>
            <a:normAutofit/>
          </a:bodyPr>
          <a:lstStyle>
            <a:lvl1pPr marL="0" indent="0">
              <a:buNone/>
              <a:defRPr sz="2400" b="0" i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23" name="title text">
            <a:extLst>
              <a:ext uri="{FF2B5EF4-FFF2-40B4-BE49-F238E27FC236}">
                <a16:creationId xmlns:a16="http://schemas.microsoft.com/office/drawing/2014/main" id="{573CC7DE-8A92-E2CE-3978-C8CD753DFAE3}"/>
              </a:ext>
            </a:extLst>
          </p:cNvPr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645452" y="1084881"/>
            <a:ext cx="6957847" cy="1891159"/>
          </a:xfrm>
        </p:spPr>
        <p:txBody>
          <a:bodyPr anchor="b">
            <a:normAutofit/>
          </a:bodyPr>
          <a:lstStyle>
            <a:lvl1pPr algn="l">
              <a:spcAft>
                <a:spcPts val="600"/>
              </a:spcAft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98BA4DF1-EC86-9711-5D4D-63937AE4CF1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79686" y="405535"/>
            <a:ext cx="1670022" cy="32403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90443AC-D811-E9C4-D61B-25344AC2510A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24438" y="500645"/>
            <a:ext cx="3949700" cy="364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5714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 image">
            <a:extLst>
              <a:ext uri="{FF2B5EF4-FFF2-40B4-BE49-F238E27FC236}">
                <a16:creationId xmlns:a16="http://schemas.microsoft.com/office/drawing/2014/main" id="{25DA2C55-881F-87BD-C3E5-82564AAA70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5" name="Picture 4" descr="A blue and white rectangle&#10;&#10;Description automatically generated">
            <a:extLst>
              <a:ext uri="{FF2B5EF4-FFF2-40B4-BE49-F238E27FC236}">
                <a16:creationId xmlns:a16="http://schemas.microsoft.com/office/drawing/2014/main" id="{6483AE6B-E99A-7611-1CD7-CC9D8C1765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icons &amp; copyright">
            <a:extLst>
              <a:ext uri="{FF2B5EF4-FFF2-40B4-BE49-F238E27FC236}">
                <a16:creationId xmlns:a16="http://schemas.microsoft.com/office/drawing/2014/main" id="{EC7268F2-1CDE-4AA9-744F-36289605380A}"/>
              </a:ext>
            </a:extLst>
          </p:cNvPr>
          <p:cNvGrpSpPr/>
          <p:nvPr userDrawn="1"/>
        </p:nvGrpSpPr>
        <p:grpSpPr>
          <a:xfrm>
            <a:off x="338624" y="6181725"/>
            <a:ext cx="4435668" cy="542465"/>
            <a:chOff x="338624" y="6181725"/>
            <a:chExt cx="4435668" cy="542465"/>
          </a:xfrm>
        </p:grpSpPr>
        <p:sp>
          <p:nvSpPr>
            <p:cNvPr id="7" name="copyright">
              <a:extLst>
                <a:ext uri="{FF2B5EF4-FFF2-40B4-BE49-F238E27FC236}">
                  <a16:creationId xmlns:a16="http://schemas.microsoft.com/office/drawing/2014/main" id="{AE5FACF2-FA25-B87F-0F3C-BD88922497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2610" y="6505633"/>
              <a:ext cx="286168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en-US" sz="800" dirty="0">
                  <a:solidFill>
                    <a:schemeClr val="bg1">
                      <a:lumMod val="50000"/>
                    </a:schemeClr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© 2025 Electric Power Research Institute, Inc. All rights reserved.</a:t>
              </a:r>
            </a:p>
          </p:txBody>
        </p:sp>
        <p:sp>
          <p:nvSpPr>
            <p:cNvPr id="8" name="epri.com">
              <a:hlinkClick r:id="rId4"/>
              <a:extLst>
                <a:ext uri="{FF2B5EF4-FFF2-40B4-BE49-F238E27FC236}">
                  <a16:creationId xmlns:a16="http://schemas.microsoft.com/office/drawing/2014/main" id="{58667503-DD50-DA46-8343-77902DC6E7F5}"/>
                </a:ext>
              </a:extLst>
            </p:cNvPr>
            <p:cNvSpPr txBox="1"/>
            <p:nvPr/>
          </p:nvSpPr>
          <p:spPr>
            <a:xfrm>
              <a:off x="338624" y="6462580"/>
              <a:ext cx="151066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100" b="1" spc="200" baseline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www.epri.com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680796F-5B55-1695-87AD-9542B18F72CB}"/>
                </a:ext>
              </a:extLst>
            </p:cNvPr>
            <p:cNvCxnSpPr/>
            <p:nvPr/>
          </p:nvCxnSpPr>
          <p:spPr bwMode="auto">
            <a:xfrm>
              <a:off x="1849289" y="6181725"/>
              <a:ext cx="0" cy="52341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10" name="Facebook icon">
              <a:hlinkClick r:id="rId5"/>
              <a:extLst>
                <a:ext uri="{FF2B5EF4-FFF2-40B4-BE49-F238E27FC236}">
                  <a16:creationId xmlns:a16="http://schemas.microsoft.com/office/drawing/2014/main" id="{19CD64A5-B572-3B7F-1EB1-19FF619956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1415" y="6277559"/>
              <a:ext cx="75579" cy="163755"/>
            </a:xfrm>
            <a:prstGeom prst="rect">
              <a:avLst/>
            </a:prstGeom>
          </p:spPr>
        </p:pic>
        <p:pic>
          <p:nvPicPr>
            <p:cNvPr id="11" name="X icon">
              <a:hlinkClick r:id="rId7"/>
              <a:extLst>
                <a:ext uri="{FF2B5EF4-FFF2-40B4-BE49-F238E27FC236}">
                  <a16:creationId xmlns:a16="http://schemas.microsoft.com/office/drawing/2014/main" id="{E0B19A8A-F0CD-460D-2C3B-48169CDA65C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1028885" y="6303455"/>
              <a:ext cx="128164" cy="131013"/>
            </a:xfrm>
            <a:prstGeom prst="rect">
              <a:avLst/>
            </a:prstGeom>
          </p:spPr>
        </p:pic>
        <p:pic>
          <p:nvPicPr>
            <p:cNvPr id="12" name="LinkedIn icon">
              <a:hlinkClick r:id="rId9"/>
              <a:extLst>
                <a:ext uri="{FF2B5EF4-FFF2-40B4-BE49-F238E27FC236}">
                  <a16:creationId xmlns:a16="http://schemas.microsoft.com/office/drawing/2014/main" id="{58792B75-3992-B3AE-66A1-FA8A625ABCA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4290" y="6284322"/>
              <a:ext cx="150229" cy="150229"/>
            </a:xfrm>
            <a:prstGeom prst="rect">
              <a:avLst/>
            </a:prstGeom>
          </p:spPr>
        </p:pic>
      </p:grpSp>
      <p:pic>
        <p:nvPicPr>
          <p:cNvPr id="27" name="Graphic 26">
            <a:extLst>
              <a:ext uri="{FF2B5EF4-FFF2-40B4-BE49-F238E27FC236}">
                <a16:creationId xmlns:a16="http://schemas.microsoft.com/office/drawing/2014/main" id="{98BA4DF1-EC86-9711-5D4D-63937AE4CF1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79686" y="405535"/>
            <a:ext cx="1670022" cy="32403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90443AC-D811-E9C4-D61B-25344AC2510A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8291" y="7213713"/>
            <a:ext cx="3949700" cy="364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151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e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 image">
            <a:extLst>
              <a:ext uri="{FF2B5EF4-FFF2-40B4-BE49-F238E27FC236}">
                <a16:creationId xmlns:a16="http://schemas.microsoft.com/office/drawing/2014/main" id="{CDB53799-A9A9-CC61-21CD-103E12F83A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5" name="Picture 4" descr="A blue and white rectangle&#10;&#10;Description automatically generated">
            <a:extLst>
              <a:ext uri="{FF2B5EF4-FFF2-40B4-BE49-F238E27FC236}">
                <a16:creationId xmlns:a16="http://schemas.microsoft.com/office/drawing/2014/main" id="{6483AE6B-E99A-7611-1CD7-CC9D8C1765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grpSp>
        <p:nvGrpSpPr>
          <p:cNvPr id="6" name="icons &amp; copyright">
            <a:extLst>
              <a:ext uri="{FF2B5EF4-FFF2-40B4-BE49-F238E27FC236}">
                <a16:creationId xmlns:a16="http://schemas.microsoft.com/office/drawing/2014/main" id="{EC7268F2-1CDE-4AA9-744F-36289605380A}"/>
              </a:ext>
            </a:extLst>
          </p:cNvPr>
          <p:cNvGrpSpPr/>
          <p:nvPr userDrawn="1"/>
        </p:nvGrpSpPr>
        <p:grpSpPr>
          <a:xfrm>
            <a:off x="338624" y="6181725"/>
            <a:ext cx="4435668" cy="542465"/>
            <a:chOff x="338624" y="6181725"/>
            <a:chExt cx="4435668" cy="542465"/>
          </a:xfrm>
        </p:grpSpPr>
        <p:sp>
          <p:nvSpPr>
            <p:cNvPr id="7" name="copyright">
              <a:extLst>
                <a:ext uri="{FF2B5EF4-FFF2-40B4-BE49-F238E27FC236}">
                  <a16:creationId xmlns:a16="http://schemas.microsoft.com/office/drawing/2014/main" id="{AE5FACF2-FA25-B87F-0F3C-BD88922497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2610" y="6505633"/>
              <a:ext cx="286168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en-US" sz="800" dirty="0">
                  <a:solidFill>
                    <a:schemeClr val="bg1">
                      <a:lumMod val="50000"/>
                    </a:schemeClr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© 2025 Electric Power Research Institute, Inc. All rights reserved.</a:t>
              </a:r>
            </a:p>
          </p:txBody>
        </p:sp>
        <p:sp>
          <p:nvSpPr>
            <p:cNvPr id="8" name="epri.com">
              <a:hlinkClick r:id="rId4"/>
              <a:extLst>
                <a:ext uri="{FF2B5EF4-FFF2-40B4-BE49-F238E27FC236}">
                  <a16:creationId xmlns:a16="http://schemas.microsoft.com/office/drawing/2014/main" id="{58667503-DD50-DA46-8343-77902DC6E7F5}"/>
                </a:ext>
              </a:extLst>
            </p:cNvPr>
            <p:cNvSpPr txBox="1"/>
            <p:nvPr/>
          </p:nvSpPr>
          <p:spPr>
            <a:xfrm>
              <a:off x="338624" y="6462580"/>
              <a:ext cx="151066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100" b="1" spc="200" baseline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www.epri.com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680796F-5B55-1695-87AD-9542B18F72CB}"/>
                </a:ext>
              </a:extLst>
            </p:cNvPr>
            <p:cNvCxnSpPr/>
            <p:nvPr/>
          </p:nvCxnSpPr>
          <p:spPr bwMode="auto">
            <a:xfrm>
              <a:off x="1849289" y="6181725"/>
              <a:ext cx="0" cy="52341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10" name="Facebook icon">
              <a:hlinkClick r:id="rId5"/>
              <a:extLst>
                <a:ext uri="{FF2B5EF4-FFF2-40B4-BE49-F238E27FC236}">
                  <a16:creationId xmlns:a16="http://schemas.microsoft.com/office/drawing/2014/main" id="{19CD64A5-B572-3B7F-1EB1-19FF619956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1415" y="6277559"/>
              <a:ext cx="75579" cy="163755"/>
            </a:xfrm>
            <a:prstGeom prst="rect">
              <a:avLst/>
            </a:prstGeom>
          </p:spPr>
        </p:pic>
        <p:pic>
          <p:nvPicPr>
            <p:cNvPr id="11" name="X icon">
              <a:hlinkClick r:id="rId7"/>
              <a:extLst>
                <a:ext uri="{FF2B5EF4-FFF2-40B4-BE49-F238E27FC236}">
                  <a16:creationId xmlns:a16="http://schemas.microsoft.com/office/drawing/2014/main" id="{E0B19A8A-F0CD-460D-2C3B-48169CDA65C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1028885" y="6303455"/>
              <a:ext cx="128164" cy="131013"/>
            </a:xfrm>
            <a:prstGeom prst="rect">
              <a:avLst/>
            </a:prstGeom>
          </p:spPr>
        </p:pic>
        <p:pic>
          <p:nvPicPr>
            <p:cNvPr id="12" name="LinkedIn icon">
              <a:hlinkClick r:id="rId9"/>
              <a:extLst>
                <a:ext uri="{FF2B5EF4-FFF2-40B4-BE49-F238E27FC236}">
                  <a16:creationId xmlns:a16="http://schemas.microsoft.com/office/drawing/2014/main" id="{58792B75-3992-B3AE-66A1-FA8A625ABCA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4290" y="6284322"/>
              <a:ext cx="150229" cy="150229"/>
            </a:xfrm>
            <a:prstGeom prst="rect">
              <a:avLst/>
            </a:prstGeom>
          </p:spPr>
        </p:pic>
      </p:grpSp>
      <p:sp>
        <p:nvSpPr>
          <p:cNvPr id="13" name="speaker text">
            <a:extLst>
              <a:ext uri="{FF2B5EF4-FFF2-40B4-BE49-F238E27FC236}">
                <a16:creationId xmlns:a16="http://schemas.microsoft.com/office/drawing/2014/main" id="{CDA2EAC5-E3CA-F68E-E02D-83DD1B6719C5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645452" y="4400588"/>
            <a:ext cx="6217920" cy="1533186"/>
          </a:xfrm>
        </p:spPr>
        <p:txBody>
          <a:bodyPr numCol="1">
            <a:norm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80000"/>
              <a:buFontTx/>
              <a:buNone/>
              <a:tabLst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Speaker’s Name</a:t>
            </a:r>
            <a:br>
              <a:rPr lang="en-US" dirty="0"/>
            </a:br>
            <a:r>
              <a:rPr lang="en-US" dirty="0"/>
              <a:t>Speaker’s Job Title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Event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14" name="subtitle">
            <a:extLst>
              <a:ext uri="{FF2B5EF4-FFF2-40B4-BE49-F238E27FC236}">
                <a16:creationId xmlns:a16="http://schemas.microsoft.com/office/drawing/2014/main" id="{A0931DAA-52AA-977D-A884-4F8BB0ABB8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452" y="3030102"/>
            <a:ext cx="6957847" cy="402377"/>
          </a:xfrm>
        </p:spPr>
        <p:txBody>
          <a:bodyPr>
            <a:normAutofit/>
          </a:bodyPr>
          <a:lstStyle>
            <a:lvl1pPr marL="0" indent="0">
              <a:buNone/>
              <a:defRPr sz="2400" b="0" i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23" name="title text">
            <a:extLst>
              <a:ext uri="{FF2B5EF4-FFF2-40B4-BE49-F238E27FC236}">
                <a16:creationId xmlns:a16="http://schemas.microsoft.com/office/drawing/2014/main" id="{573CC7DE-8A92-E2CE-3978-C8CD753DFAE3}"/>
              </a:ext>
            </a:extLst>
          </p:cNvPr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645452" y="1084881"/>
            <a:ext cx="6957847" cy="1891159"/>
          </a:xfrm>
        </p:spPr>
        <p:txBody>
          <a:bodyPr anchor="b">
            <a:normAutofit/>
          </a:bodyPr>
          <a:lstStyle>
            <a:lvl1pPr algn="l">
              <a:spcAft>
                <a:spcPts val="600"/>
              </a:spcAft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98BA4DF1-EC86-9711-5D4D-63937AE4CF1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79686" y="405535"/>
            <a:ext cx="1670022" cy="32403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90443AC-D811-E9C4-D61B-25344AC2510A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24438" y="500645"/>
            <a:ext cx="3949700" cy="364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6975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 image">
            <a:extLst>
              <a:ext uri="{FF2B5EF4-FFF2-40B4-BE49-F238E27FC236}">
                <a16:creationId xmlns:a16="http://schemas.microsoft.com/office/drawing/2014/main" id="{C944A3BE-B906-332E-1BFF-542109CFE5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blue and white rectangle&#10;&#10;Description automatically generated">
            <a:extLst>
              <a:ext uri="{FF2B5EF4-FFF2-40B4-BE49-F238E27FC236}">
                <a16:creationId xmlns:a16="http://schemas.microsoft.com/office/drawing/2014/main" id="{48DB82E1-D15B-3E05-6425-995E205628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speaker text">
            <a:extLst>
              <a:ext uri="{FF2B5EF4-FFF2-40B4-BE49-F238E27FC236}">
                <a16:creationId xmlns:a16="http://schemas.microsoft.com/office/drawing/2014/main" id="{71433A25-9759-1038-A23A-102D46B94D64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645452" y="4400588"/>
            <a:ext cx="6217920" cy="1533186"/>
          </a:xfrm>
        </p:spPr>
        <p:txBody>
          <a:bodyPr numCol="1">
            <a:norm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80000"/>
              <a:buFontTx/>
              <a:buNone/>
              <a:tabLst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Speaker’s Name</a:t>
            </a:r>
            <a:br>
              <a:rPr lang="en-US" dirty="0"/>
            </a:br>
            <a:r>
              <a:rPr lang="en-US" dirty="0"/>
              <a:t>Speaker’s Job Title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Event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23" name="subtitle">
            <a:extLst>
              <a:ext uri="{FF2B5EF4-FFF2-40B4-BE49-F238E27FC236}">
                <a16:creationId xmlns:a16="http://schemas.microsoft.com/office/drawing/2014/main" id="{4E28EA1D-32E4-77B8-73B1-1E98D8E3A18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452" y="3030102"/>
            <a:ext cx="6957847" cy="402377"/>
          </a:xfrm>
        </p:spPr>
        <p:txBody>
          <a:bodyPr>
            <a:normAutofit/>
          </a:bodyPr>
          <a:lstStyle>
            <a:lvl1pPr marL="0" indent="0">
              <a:buNone/>
              <a:defRPr sz="2400" b="0" i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24" name="title text">
            <a:extLst>
              <a:ext uri="{FF2B5EF4-FFF2-40B4-BE49-F238E27FC236}">
                <a16:creationId xmlns:a16="http://schemas.microsoft.com/office/drawing/2014/main" id="{E9A6C6A1-0444-AA6D-4B88-7A87520A6A1A}"/>
              </a:ext>
            </a:extLst>
          </p:cNvPr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645452" y="1084881"/>
            <a:ext cx="6957847" cy="1891159"/>
          </a:xfrm>
        </p:spPr>
        <p:txBody>
          <a:bodyPr anchor="b">
            <a:normAutofit/>
          </a:bodyPr>
          <a:lstStyle>
            <a:lvl1pPr algn="l">
              <a:spcAft>
                <a:spcPts val="600"/>
              </a:spcAft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4F7D2C3C-9248-DF9B-02A3-07CD1CE8164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9686" y="405535"/>
            <a:ext cx="1670022" cy="32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3769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30.xml"/><Relationship Id="rId21" Type="http://schemas.openxmlformats.org/officeDocument/2006/relationships/slideLayout" Target="../slideLayouts/slideLayout48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5" Type="http://schemas.openxmlformats.org/officeDocument/2006/relationships/slideLayout" Target="../slideLayouts/slideLayout52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0" Type="http://schemas.openxmlformats.org/officeDocument/2006/relationships/slideLayout" Target="../slideLayouts/slideLayout47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2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23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49.xml"/><Relationship Id="rId27" Type="http://schemas.openxmlformats.org/officeDocument/2006/relationships/image" Target="../media/image23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1">
            <a:extLst>
              <a:ext uri="{FF2B5EF4-FFF2-40B4-BE49-F238E27FC236}">
                <a16:creationId xmlns:a16="http://schemas.microsoft.com/office/drawing/2014/main" id="{5DF57B04-D6F9-4D53-867D-F4768956F1F6}"/>
              </a:ext>
            </a:extLst>
          </p:cNvPr>
          <p:cNvSpPr/>
          <p:nvPr/>
        </p:nvSpPr>
        <p:spPr>
          <a:xfrm>
            <a:off x="0" y="6675437"/>
            <a:ext cx="12192000" cy="1841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5760" y="182563"/>
            <a:ext cx="11460480" cy="731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" y="1005840"/>
            <a:ext cx="11460480" cy="5516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Box 47"/>
          <p:cNvSpPr txBox="1">
            <a:spLocks noChangeArrowheads="1"/>
          </p:cNvSpPr>
          <p:nvPr/>
        </p:nvSpPr>
        <p:spPr bwMode="auto">
          <a:xfrm>
            <a:off x="4656903" y="6659790"/>
            <a:ext cx="286168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© 2026 Electric Power Research Institute, Inc. All rights reserved.</a:t>
            </a:r>
          </a:p>
        </p:txBody>
      </p:sp>
      <p:sp>
        <p:nvSpPr>
          <p:cNvPr id="1060" name="Text Box 36"/>
          <p:cNvSpPr txBox="1">
            <a:spLocks noChangeArrowheads="1"/>
          </p:cNvSpPr>
          <p:nvPr/>
        </p:nvSpPr>
        <p:spPr bwMode="auto">
          <a:xfrm>
            <a:off x="81280" y="6659790"/>
            <a:ext cx="81068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ts val="0"/>
              </a:spcBef>
            </a:pPr>
            <a:fld id="{324FBA8B-C479-4BF9-A515-8ED623D42A4A}" type="slidenum">
              <a:rPr lang="en-US" sz="800">
                <a:solidFill>
                  <a:schemeClr val="tx1">
                    <a:lumMod val="50000"/>
                    <a:lumOff val="50000"/>
                  </a:schemeClr>
                </a:solidFill>
              </a:rPr>
              <a:pPr algn="l">
                <a:spcBef>
                  <a:spcPts val="0"/>
                </a:spcBef>
              </a:pPr>
              <a:t>‹#›</a:t>
            </a:fld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 rot="5400000" flipH="1">
            <a:off x="6044268" y="-6044268"/>
            <a:ext cx="103465" cy="1219200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19075" marR="0" indent="-219075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AD1C04C-FF14-E24F-BEA1-4C27E39384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1533578" y="6719007"/>
            <a:ext cx="570318" cy="11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865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63" r:id="rId3"/>
    <p:sldLayoutId id="2147483702" r:id="rId4"/>
    <p:sldLayoutId id="2147483703" r:id="rId5"/>
    <p:sldLayoutId id="2147483717" r:id="rId6"/>
    <p:sldLayoutId id="2147483757" r:id="rId7"/>
    <p:sldLayoutId id="2147483758" r:id="rId8"/>
    <p:sldLayoutId id="2147483755" r:id="rId9"/>
    <p:sldLayoutId id="2147483759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8" r:id="rId19"/>
    <p:sldLayoutId id="2147483743" r:id="rId20"/>
    <p:sldLayoutId id="2147483744" r:id="rId21"/>
    <p:sldLayoutId id="2147483745" r:id="rId22"/>
    <p:sldLayoutId id="2147483754" r:id="rId23"/>
    <p:sldLayoutId id="2147483742" r:id="rId24"/>
    <p:sldLayoutId id="2147483747" r:id="rId25"/>
    <p:sldLayoutId id="2147483715" r:id="rId26"/>
    <p:sldLayoutId id="2147483753" r:id="rId27"/>
  </p:sldLayoutIdLst>
  <p:txStyles>
    <p:titleStyle>
      <a:lvl1pPr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9pPr>
    </p:titleStyle>
    <p:bodyStyle>
      <a:lvl1pPr marL="231775" indent="-231775" algn="l" rtl="0" eaLnBrk="1" fontAlgn="base" hangingPunct="1">
        <a:lnSpc>
          <a:spcPct val="100000"/>
        </a:lnSpc>
        <a:spcBef>
          <a:spcPct val="0"/>
        </a:spcBef>
        <a:spcAft>
          <a:spcPts val="600"/>
        </a:spcAft>
        <a:buClr>
          <a:schemeClr val="tx2">
            <a:lumMod val="60000"/>
            <a:lumOff val="40000"/>
          </a:schemeClr>
        </a:buClr>
        <a:buSzPct val="80000"/>
        <a:buFont typeface="Wingdings" panose="05000000000000000000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66738" indent="-279400" algn="l" rtl="0" eaLnBrk="1" fontAlgn="base" hangingPunct="1">
        <a:lnSpc>
          <a:spcPct val="100000"/>
        </a:lnSpc>
        <a:spcBef>
          <a:spcPct val="0"/>
        </a:spcBef>
        <a:spcAft>
          <a:spcPts val="600"/>
        </a:spcAft>
        <a:buClr>
          <a:schemeClr val="tx2">
            <a:lumMod val="60000"/>
            <a:lumOff val="40000"/>
          </a:schemeClr>
        </a:buClr>
        <a:buSzPct val="80000"/>
        <a:buChar char="–"/>
        <a:defRPr sz="2800">
          <a:solidFill>
            <a:schemeClr val="tx1"/>
          </a:solidFill>
          <a:latin typeface="+mn-lt"/>
        </a:defRPr>
      </a:lvl2pPr>
      <a:lvl3pPr marL="855663" indent="-223838" algn="l" rtl="0" eaLnBrk="1" fontAlgn="base" hangingPunct="1">
        <a:lnSpc>
          <a:spcPct val="100000"/>
        </a:lnSpc>
        <a:spcBef>
          <a:spcPct val="0"/>
        </a:spcBef>
        <a:spcAft>
          <a:spcPts val="600"/>
        </a:spcAft>
        <a:buClr>
          <a:schemeClr val="tx2">
            <a:lumMod val="60000"/>
            <a:lumOff val="40000"/>
          </a:schemeClr>
        </a:buClr>
        <a:buSzPct val="80000"/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</a:defRPr>
      </a:lvl3pPr>
      <a:lvl4pPr marL="1262063" indent="-288925" algn="l" rtl="0" eaLnBrk="1" fontAlgn="base" hangingPunct="1">
        <a:lnSpc>
          <a:spcPct val="100000"/>
        </a:lnSpc>
        <a:spcBef>
          <a:spcPct val="0"/>
        </a:spcBef>
        <a:spcAft>
          <a:spcPts val="600"/>
        </a:spcAft>
        <a:buClr>
          <a:schemeClr val="tx2">
            <a:lumMod val="60000"/>
            <a:lumOff val="40000"/>
          </a:schemeClr>
        </a:buClr>
        <a:buSzPct val="80000"/>
        <a:buChar char="–"/>
        <a:defRPr sz="2800">
          <a:solidFill>
            <a:schemeClr val="tx1"/>
          </a:solidFill>
          <a:latin typeface="+mn-lt"/>
        </a:defRPr>
      </a:lvl4pPr>
      <a:lvl5pPr marL="1538288" indent="-225425" algn="l" rtl="0" eaLnBrk="1" fontAlgn="base" hangingPunct="1">
        <a:lnSpc>
          <a:spcPct val="100000"/>
        </a:lnSpc>
        <a:spcBef>
          <a:spcPct val="0"/>
        </a:spcBef>
        <a:spcAft>
          <a:spcPts val="600"/>
        </a:spcAft>
        <a:buClr>
          <a:schemeClr val="tx2">
            <a:lumMod val="60000"/>
            <a:lumOff val="40000"/>
          </a:schemeClr>
        </a:buClr>
        <a:buSzPct val="80000"/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</a:defRPr>
      </a:lvl5pPr>
      <a:lvl6pPr marL="1944688" indent="-174625" algn="l" rtl="0" eaLnBrk="1" fontAlgn="base" hangingPunct="1">
        <a:lnSpc>
          <a:spcPct val="95000"/>
        </a:lnSpc>
        <a:spcBef>
          <a:spcPct val="0"/>
        </a:spcBef>
        <a:spcAft>
          <a:spcPct val="25000"/>
        </a:spcAft>
        <a:buChar char="•"/>
        <a:defRPr sz="2400">
          <a:solidFill>
            <a:srgbClr val="000000"/>
          </a:solidFill>
          <a:latin typeface="+mn-lt"/>
        </a:defRPr>
      </a:lvl6pPr>
      <a:lvl7pPr marL="2401888" indent="-174625" algn="l" rtl="0" eaLnBrk="1" fontAlgn="base" hangingPunct="1">
        <a:lnSpc>
          <a:spcPct val="95000"/>
        </a:lnSpc>
        <a:spcBef>
          <a:spcPct val="0"/>
        </a:spcBef>
        <a:spcAft>
          <a:spcPct val="25000"/>
        </a:spcAft>
        <a:buChar char="•"/>
        <a:defRPr sz="2400">
          <a:solidFill>
            <a:srgbClr val="000000"/>
          </a:solidFill>
          <a:latin typeface="+mn-lt"/>
        </a:defRPr>
      </a:lvl7pPr>
      <a:lvl8pPr marL="2859088" indent="-174625" algn="l" rtl="0" eaLnBrk="1" fontAlgn="base" hangingPunct="1">
        <a:lnSpc>
          <a:spcPct val="95000"/>
        </a:lnSpc>
        <a:spcBef>
          <a:spcPct val="0"/>
        </a:spcBef>
        <a:spcAft>
          <a:spcPct val="25000"/>
        </a:spcAft>
        <a:buChar char="•"/>
        <a:defRPr sz="2400">
          <a:solidFill>
            <a:srgbClr val="000000"/>
          </a:solidFill>
          <a:latin typeface="+mn-lt"/>
        </a:defRPr>
      </a:lvl8pPr>
      <a:lvl9pPr marL="3316288" indent="-174625" algn="l" rtl="0" eaLnBrk="1" fontAlgn="base" hangingPunct="1">
        <a:lnSpc>
          <a:spcPct val="95000"/>
        </a:lnSpc>
        <a:spcBef>
          <a:spcPct val="0"/>
        </a:spcBef>
        <a:spcAft>
          <a:spcPct val="25000"/>
        </a:spcAft>
        <a:buChar char="•"/>
        <a:defRPr sz="24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B7AB45-5C00-470C-B02A-25EE18700700}"/>
              </a:ext>
            </a:extLst>
          </p:cNvPr>
          <p:cNvSpPr/>
          <p:nvPr/>
        </p:nvSpPr>
        <p:spPr bwMode="auto">
          <a:xfrm>
            <a:off x="0" y="1"/>
            <a:ext cx="12192000" cy="6858000"/>
          </a:xfrm>
          <a:prstGeom prst="rect">
            <a:avLst/>
          </a:prstGeom>
          <a:solidFill>
            <a:srgbClr val="1B139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5760" y="182563"/>
            <a:ext cx="11460480" cy="731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" y="1005840"/>
            <a:ext cx="11460480" cy="5516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Rectangle 10"/>
          <p:cNvSpPr/>
          <p:nvPr/>
        </p:nvSpPr>
        <p:spPr bwMode="auto">
          <a:xfrm rot="5400000" flipH="1">
            <a:off x="6044268" y="-6044268"/>
            <a:ext cx="103465" cy="12192001"/>
          </a:xfrm>
          <a:prstGeom prst="rect">
            <a:avLst/>
          </a:prstGeom>
          <a:solidFill>
            <a:srgbClr val="004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19075" marR="0" indent="-219075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14" name="Rectangle 21">
            <a:extLst>
              <a:ext uri="{FF2B5EF4-FFF2-40B4-BE49-F238E27FC236}">
                <a16:creationId xmlns:a16="http://schemas.microsoft.com/office/drawing/2014/main" id="{8495C244-7367-46AC-9E31-F49FBCBA73EC}"/>
              </a:ext>
            </a:extLst>
          </p:cNvPr>
          <p:cNvSpPr/>
          <p:nvPr/>
        </p:nvSpPr>
        <p:spPr>
          <a:xfrm>
            <a:off x="0" y="6675437"/>
            <a:ext cx="12192000" cy="18415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5" name="Text Box 47">
            <a:extLst>
              <a:ext uri="{FF2B5EF4-FFF2-40B4-BE49-F238E27FC236}">
                <a16:creationId xmlns:a16="http://schemas.microsoft.com/office/drawing/2014/main" id="{232D3423-C96E-49AF-BCFD-C53160D53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6903" y="6659790"/>
            <a:ext cx="286168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  <a:tabLst>
                <a:tab pos="800100" algn="l"/>
              </a:tabLst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© 2026 Electric Power Research Institute, Inc. All rights reserved.</a:t>
            </a:r>
          </a:p>
        </p:txBody>
      </p:sp>
      <p:sp>
        <p:nvSpPr>
          <p:cNvPr id="17" name="Text Box 36">
            <a:extLst>
              <a:ext uri="{FF2B5EF4-FFF2-40B4-BE49-F238E27FC236}">
                <a16:creationId xmlns:a16="http://schemas.microsoft.com/office/drawing/2014/main" id="{A0464F9C-6E20-44DD-B827-4AD9E7B12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80" y="6659790"/>
            <a:ext cx="81068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ts val="0"/>
              </a:spcBef>
            </a:pPr>
            <a:fld id="{324FBA8B-C479-4BF9-A515-8ED623D42A4A}" type="slidenum">
              <a:rPr lang="en-US" sz="800">
                <a:solidFill>
                  <a:schemeClr val="bg1">
                    <a:lumMod val="50000"/>
                  </a:schemeClr>
                </a:solidFill>
              </a:rPr>
              <a:pPr algn="l">
                <a:spcBef>
                  <a:spcPts val="0"/>
                </a:spcBef>
              </a:pPr>
              <a:t>‹#›</a:t>
            </a:fld>
            <a:endParaRPr lang="en-US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F19EED32-231F-4958-9106-0885046D28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1533578" y="6719007"/>
            <a:ext cx="570318" cy="11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977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60" r:id="rId7"/>
    <p:sldLayoutId id="2147483761" r:id="rId8"/>
    <p:sldLayoutId id="2147483762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  <p:sldLayoutId id="2147483736" r:id="rId17"/>
    <p:sldLayoutId id="2147483737" r:id="rId18"/>
    <p:sldLayoutId id="2147483748" r:id="rId19"/>
    <p:sldLayoutId id="2147483749" r:id="rId20"/>
    <p:sldLayoutId id="2147483750" r:id="rId21"/>
    <p:sldLayoutId id="2147483751" r:id="rId22"/>
    <p:sldLayoutId id="2147483738" r:id="rId23"/>
    <p:sldLayoutId id="2147483740" r:id="rId24"/>
    <p:sldLayoutId id="2147483756" r:id="rId25"/>
  </p:sldLayoutIdLst>
  <p:txStyles>
    <p:titleStyle>
      <a:lvl1pPr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9pPr>
    </p:titleStyle>
    <p:bodyStyle>
      <a:lvl1pPr marL="231775" indent="-231775" algn="l" rtl="0" eaLnBrk="1" fontAlgn="base" hangingPunct="1">
        <a:lnSpc>
          <a:spcPct val="100000"/>
        </a:lnSpc>
        <a:spcBef>
          <a:spcPct val="0"/>
        </a:spcBef>
        <a:spcAft>
          <a:spcPts val="600"/>
        </a:spcAft>
        <a:buClr>
          <a:schemeClr val="accent1">
            <a:lumMod val="60000"/>
            <a:lumOff val="40000"/>
          </a:schemeClr>
        </a:buClr>
        <a:buSzPct val="80000"/>
        <a:buFont typeface="Wingdings" panose="05000000000000000000" pitchFamily="2" charset="2"/>
        <a:buChar char="§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566738" indent="-279400" algn="l" rtl="0" eaLnBrk="1" fontAlgn="base" hangingPunct="1">
        <a:lnSpc>
          <a:spcPct val="100000"/>
        </a:lnSpc>
        <a:spcBef>
          <a:spcPct val="0"/>
        </a:spcBef>
        <a:spcAft>
          <a:spcPts val="600"/>
        </a:spcAft>
        <a:buClr>
          <a:schemeClr val="accent1">
            <a:lumMod val="60000"/>
            <a:lumOff val="40000"/>
          </a:schemeClr>
        </a:buClr>
        <a:buSzPct val="80000"/>
        <a:buChar char="–"/>
        <a:defRPr sz="2800">
          <a:solidFill>
            <a:schemeClr val="bg1"/>
          </a:solidFill>
          <a:latin typeface="+mn-lt"/>
        </a:defRPr>
      </a:lvl2pPr>
      <a:lvl3pPr marL="855663" indent="-223838" algn="l" rtl="0" eaLnBrk="1" fontAlgn="base" hangingPunct="1">
        <a:lnSpc>
          <a:spcPct val="100000"/>
        </a:lnSpc>
        <a:spcBef>
          <a:spcPct val="0"/>
        </a:spcBef>
        <a:spcAft>
          <a:spcPts val="600"/>
        </a:spcAft>
        <a:buClr>
          <a:schemeClr val="accent1">
            <a:lumMod val="60000"/>
            <a:lumOff val="40000"/>
          </a:schemeClr>
        </a:buClr>
        <a:buSzPct val="80000"/>
        <a:buFont typeface="Wingdings" panose="05000000000000000000" pitchFamily="2" charset="2"/>
        <a:buChar char="§"/>
        <a:defRPr sz="2800">
          <a:solidFill>
            <a:schemeClr val="bg1"/>
          </a:solidFill>
          <a:latin typeface="+mn-lt"/>
        </a:defRPr>
      </a:lvl3pPr>
      <a:lvl4pPr marL="1262063" indent="-288925" algn="l" rtl="0" eaLnBrk="1" fontAlgn="base" hangingPunct="1">
        <a:lnSpc>
          <a:spcPct val="100000"/>
        </a:lnSpc>
        <a:spcBef>
          <a:spcPct val="0"/>
        </a:spcBef>
        <a:spcAft>
          <a:spcPts val="600"/>
        </a:spcAft>
        <a:buClr>
          <a:schemeClr val="accent1">
            <a:lumMod val="60000"/>
            <a:lumOff val="40000"/>
          </a:schemeClr>
        </a:buClr>
        <a:buSzPct val="80000"/>
        <a:buChar char="–"/>
        <a:defRPr sz="2800">
          <a:solidFill>
            <a:schemeClr val="bg1"/>
          </a:solidFill>
          <a:latin typeface="+mn-lt"/>
        </a:defRPr>
      </a:lvl4pPr>
      <a:lvl5pPr marL="1538288" indent="-225425" algn="l" rtl="0" eaLnBrk="1" fontAlgn="base" hangingPunct="1">
        <a:lnSpc>
          <a:spcPct val="100000"/>
        </a:lnSpc>
        <a:spcBef>
          <a:spcPct val="0"/>
        </a:spcBef>
        <a:spcAft>
          <a:spcPts val="600"/>
        </a:spcAft>
        <a:buClr>
          <a:schemeClr val="accent1">
            <a:lumMod val="60000"/>
            <a:lumOff val="40000"/>
          </a:schemeClr>
        </a:buClr>
        <a:buSzPct val="80000"/>
        <a:buFont typeface="Wingdings" panose="05000000000000000000" pitchFamily="2" charset="2"/>
        <a:buChar char="§"/>
        <a:defRPr sz="2800">
          <a:solidFill>
            <a:schemeClr val="bg1"/>
          </a:solidFill>
          <a:latin typeface="+mn-lt"/>
        </a:defRPr>
      </a:lvl5pPr>
      <a:lvl6pPr marL="1944688" indent="-174625" algn="l" rtl="0" eaLnBrk="1" fontAlgn="base" hangingPunct="1">
        <a:lnSpc>
          <a:spcPct val="95000"/>
        </a:lnSpc>
        <a:spcBef>
          <a:spcPct val="0"/>
        </a:spcBef>
        <a:spcAft>
          <a:spcPct val="25000"/>
        </a:spcAft>
        <a:buChar char="•"/>
        <a:defRPr sz="2400">
          <a:solidFill>
            <a:srgbClr val="000000"/>
          </a:solidFill>
          <a:latin typeface="+mn-lt"/>
        </a:defRPr>
      </a:lvl6pPr>
      <a:lvl7pPr marL="2401888" indent="-174625" algn="l" rtl="0" eaLnBrk="1" fontAlgn="base" hangingPunct="1">
        <a:lnSpc>
          <a:spcPct val="95000"/>
        </a:lnSpc>
        <a:spcBef>
          <a:spcPct val="0"/>
        </a:spcBef>
        <a:spcAft>
          <a:spcPct val="25000"/>
        </a:spcAft>
        <a:buChar char="•"/>
        <a:defRPr sz="2400">
          <a:solidFill>
            <a:srgbClr val="000000"/>
          </a:solidFill>
          <a:latin typeface="+mn-lt"/>
        </a:defRPr>
      </a:lvl7pPr>
      <a:lvl8pPr marL="2859088" indent="-174625" algn="l" rtl="0" eaLnBrk="1" fontAlgn="base" hangingPunct="1">
        <a:lnSpc>
          <a:spcPct val="95000"/>
        </a:lnSpc>
        <a:spcBef>
          <a:spcPct val="0"/>
        </a:spcBef>
        <a:spcAft>
          <a:spcPct val="25000"/>
        </a:spcAft>
        <a:buChar char="•"/>
        <a:defRPr sz="2400">
          <a:solidFill>
            <a:srgbClr val="000000"/>
          </a:solidFill>
          <a:latin typeface="+mn-lt"/>
        </a:defRPr>
      </a:lvl8pPr>
      <a:lvl9pPr marL="3316288" indent="-174625" algn="l" rtl="0" eaLnBrk="1" fontAlgn="base" hangingPunct="1">
        <a:lnSpc>
          <a:spcPct val="95000"/>
        </a:lnSpc>
        <a:spcBef>
          <a:spcPct val="0"/>
        </a:spcBef>
        <a:spcAft>
          <a:spcPct val="25000"/>
        </a:spcAft>
        <a:buChar char="•"/>
        <a:defRPr sz="24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FC103B8-0EA6-8D74-DAB8-C6FD3BC36BBE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78926" y="-161598"/>
            <a:ext cx="8065833" cy="1891159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002060"/>
                </a:solidFill>
                <a:effectLst/>
                <a:latin typeface="Roboto" panose="02000000000000000000" pitchFamily="2" charset="0"/>
              </a:rPr>
              <a:t>2026 Point on Wave Applications Conference</a:t>
            </a:r>
            <a:endParaRPr lang="en-US" sz="2800" b="1" i="0" dirty="0">
              <a:solidFill>
                <a:srgbClr val="002060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EB4971-FAC7-B3FA-B77E-9409B972FC9E}"/>
              </a:ext>
            </a:extLst>
          </p:cNvPr>
          <p:cNvSpPr txBox="1"/>
          <p:nvPr/>
        </p:nvSpPr>
        <p:spPr>
          <a:xfrm>
            <a:off x="78926" y="1844340"/>
            <a:ext cx="3795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0"/>
              </a:spcBef>
            </a:pPr>
            <a:r>
              <a:rPr lang="en-US" sz="1800" b="1" dirty="0">
                <a:solidFill>
                  <a:srgbClr val="002060"/>
                </a:solidFill>
                <a:latin typeface="+mn-lt"/>
              </a:rPr>
              <a:t>Edit text here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E8B0CC-9812-F124-AFA4-689B4A30E704}"/>
              </a:ext>
            </a:extLst>
          </p:cNvPr>
          <p:cNvSpPr txBox="1"/>
          <p:nvPr/>
        </p:nvSpPr>
        <p:spPr>
          <a:xfrm>
            <a:off x="78926" y="3827591"/>
            <a:ext cx="3795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0"/>
              </a:spcBef>
            </a:pPr>
            <a:r>
              <a:rPr lang="en-US" sz="1800" b="1" dirty="0">
                <a:solidFill>
                  <a:srgbClr val="002060"/>
                </a:solidFill>
                <a:latin typeface="+mn-lt"/>
              </a:rPr>
              <a:t>Edit text here</a:t>
            </a:r>
          </a:p>
        </p:txBody>
      </p:sp>
    </p:spTree>
    <p:extLst>
      <p:ext uri="{BB962C8B-B14F-4D97-AF65-F5344CB8AC3E}">
        <p14:creationId xmlns:p14="http://schemas.microsoft.com/office/powerpoint/2010/main" val="3404836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4C121D-42C5-089E-7B9E-EC39AF2ABB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BA014CE-A325-BB3B-A586-A9207E0F3A00}"/>
              </a:ext>
            </a:extLst>
          </p:cNvPr>
          <p:cNvSpPr>
            <a:spLocks noGrp="1"/>
          </p:cNvSpPr>
          <p:nvPr>
            <p:ph type="ctrTitle" sz="quarter"/>
          </p:nvPr>
        </p:nvSpPr>
        <p:spPr/>
        <p:txBody>
          <a:bodyPr>
            <a:normAutofit fontScale="90000"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446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DFE80-BD77-1881-8BB1-9C48CB539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2CF085-2BDA-9A73-4FA6-F2B5EB65367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94C80C-B528-FFE4-432D-1ECA2534569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77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9FE3F-06BF-55E3-6380-077DFC87F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4FE7F-DF0E-C9E2-1FFF-A8A86A9B71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072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51AE5-2905-F297-CF3D-137186761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00380D-5BDD-03A9-3CC1-B22F96A827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8C57FA-6DC9-0C23-82A9-35480887B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EB0846-AF43-7BA6-D924-2BDA9F08B3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866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95E01-C4B1-A2CA-816F-47323EED3B10}"/>
              </a:ext>
            </a:extLst>
          </p:cNvPr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89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D1F81-857F-D30C-0B09-031A244F6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40C1A-A20C-0CEA-9F91-38D46FDC9F3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5FB528-D79F-FA6B-6902-7D65DB1EA27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053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DF464-C628-720D-738D-7C0DEC7E1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1224C5B-5541-FA08-8534-45338FFCEA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79983" y="3597164"/>
            <a:ext cx="9227596" cy="888339"/>
          </a:xfrm>
        </p:spPr>
        <p:txBody>
          <a:bodyPr>
            <a:noAutofit/>
          </a:bodyPr>
          <a:lstStyle/>
          <a:p>
            <a:r>
              <a:rPr lang="en-US" sz="3800" b="1" dirty="0">
                <a:solidFill>
                  <a:schemeClr val="bg1"/>
                </a:solidFill>
              </a:rPr>
              <a:t>Turnin</a:t>
            </a:r>
            <a:r>
              <a:rPr lang="en-US" sz="3800" dirty="0"/>
              <a:t>g Waveforms into Intelligence</a:t>
            </a:r>
            <a:endParaRPr lang="en-US" sz="3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473402"/>
      </p:ext>
    </p:extLst>
  </p:cSld>
  <p:clrMapOvr>
    <a:masterClrMapping/>
  </p:clrMapOvr>
</p:sld>
</file>

<file path=ppt/theme/theme1.xml><?xml version="1.0" encoding="utf-8"?>
<a:theme xmlns:a="http://schemas.openxmlformats.org/drawingml/2006/main" name="EPRI 2025 Standard Template - LIGHT">
  <a:themeElements>
    <a:clrScheme name="Custom 2">
      <a:dk1>
        <a:srgbClr val="000000"/>
      </a:dk1>
      <a:lt1>
        <a:srgbClr val="FFFFFF"/>
      </a:lt1>
      <a:dk2>
        <a:srgbClr val="0043C8"/>
      </a:dk2>
      <a:lt2>
        <a:srgbClr val="929292"/>
      </a:lt2>
      <a:accent1>
        <a:srgbClr val="00B0F0"/>
      </a:accent1>
      <a:accent2>
        <a:srgbClr val="287A3D"/>
      </a:accent2>
      <a:accent3>
        <a:srgbClr val="F27B04"/>
      </a:accent3>
      <a:accent4>
        <a:srgbClr val="0070C0"/>
      </a:accent4>
      <a:accent5>
        <a:srgbClr val="C54343"/>
      </a:accent5>
      <a:accent6>
        <a:srgbClr val="2FC7C3"/>
      </a:accent6>
      <a:hlink>
        <a:srgbClr val="0070C0"/>
      </a:hlink>
      <a:folHlink>
        <a:srgbClr val="E05428"/>
      </a:folHlink>
    </a:clrScheme>
    <a:fontScheme name="EPRI 2019 PP Font Theme">
      <a:majorFont>
        <a:latin typeface="Century Gothic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marR="0" algn="ctr" defTabSz="914400" rtl="0" eaLnBrk="0" fontAlgn="base" latinLnBrk="0" hangingPunct="0">
          <a:lnSpc>
            <a:spcPct val="100000"/>
          </a:lnSpc>
          <a:spcBef>
            <a:spcPts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+mn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219075" marR="0" indent="-219075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spcBef>
            <a:spcPts val="0"/>
          </a:spcBef>
          <a:defRPr sz="1800" dirty="0" smtClean="0">
            <a:solidFill>
              <a:schemeClr val="tx1"/>
            </a:solidFill>
            <a:latin typeface="+mn-lt"/>
          </a:defRPr>
        </a:defPPr>
      </a:lstStyle>
    </a:tx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3">
        <a:dk1>
          <a:srgbClr val="000000"/>
        </a:dk1>
        <a:lt1>
          <a:srgbClr val="FFFFFF"/>
        </a:lt1>
        <a:dk2>
          <a:srgbClr val="0013C5"/>
        </a:dk2>
        <a:lt2>
          <a:srgbClr val="B2B2B2"/>
        </a:lt2>
        <a:accent1>
          <a:srgbClr val="B04359"/>
        </a:accent1>
        <a:accent2>
          <a:srgbClr val="006699"/>
        </a:accent2>
        <a:accent3>
          <a:srgbClr val="FFFFFF"/>
        </a:accent3>
        <a:accent4>
          <a:srgbClr val="000000"/>
        </a:accent4>
        <a:accent5>
          <a:srgbClr val="D4B0B5"/>
        </a:accent5>
        <a:accent6>
          <a:srgbClr val="005C8A"/>
        </a:accent6>
        <a:hlink>
          <a:srgbClr val="FFA432"/>
        </a:hlink>
        <a:folHlink>
          <a:srgbClr val="4FE37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14">
        <a:dk1>
          <a:srgbClr val="000000"/>
        </a:dk1>
        <a:lt1>
          <a:srgbClr val="FFFFFF"/>
        </a:lt1>
        <a:dk2>
          <a:srgbClr val="0013C5"/>
        </a:dk2>
        <a:lt2>
          <a:srgbClr val="B2B2B2"/>
        </a:lt2>
        <a:accent1>
          <a:srgbClr val="A50021"/>
        </a:accent1>
        <a:accent2>
          <a:srgbClr val="006699"/>
        </a:accent2>
        <a:accent3>
          <a:srgbClr val="FFFFFF"/>
        </a:accent3>
        <a:accent4>
          <a:srgbClr val="000000"/>
        </a:accent4>
        <a:accent5>
          <a:srgbClr val="CFAAAB"/>
        </a:accent5>
        <a:accent6>
          <a:srgbClr val="005C8A"/>
        </a:accent6>
        <a:hlink>
          <a:srgbClr val="FFA432"/>
        </a:hlink>
        <a:folHlink>
          <a:srgbClr val="4FE37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15">
        <a:dk1>
          <a:srgbClr val="000000"/>
        </a:dk1>
        <a:lt1>
          <a:srgbClr val="FFFFFF"/>
        </a:lt1>
        <a:dk2>
          <a:srgbClr val="0013C5"/>
        </a:dk2>
        <a:lt2>
          <a:srgbClr val="B2B2B2"/>
        </a:lt2>
        <a:accent1>
          <a:srgbClr val="A50021"/>
        </a:accent1>
        <a:accent2>
          <a:srgbClr val="006699"/>
        </a:accent2>
        <a:accent3>
          <a:srgbClr val="FFFFFF"/>
        </a:accent3>
        <a:accent4>
          <a:srgbClr val="000000"/>
        </a:accent4>
        <a:accent5>
          <a:srgbClr val="CFAAAB"/>
        </a:accent5>
        <a:accent6>
          <a:srgbClr val="005C8A"/>
        </a:accent6>
        <a:hlink>
          <a:srgbClr val="FF9933"/>
        </a:hlink>
        <a:folHlink>
          <a:srgbClr val="4FE37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16">
        <a:dk1>
          <a:srgbClr val="000000"/>
        </a:dk1>
        <a:lt1>
          <a:srgbClr val="FFFFFF"/>
        </a:lt1>
        <a:dk2>
          <a:srgbClr val="0013C5"/>
        </a:dk2>
        <a:lt2>
          <a:srgbClr val="B2B2B2"/>
        </a:lt2>
        <a:accent1>
          <a:srgbClr val="A50021"/>
        </a:accent1>
        <a:accent2>
          <a:srgbClr val="006699"/>
        </a:accent2>
        <a:accent3>
          <a:srgbClr val="FFFFFF"/>
        </a:accent3>
        <a:accent4>
          <a:srgbClr val="000000"/>
        </a:accent4>
        <a:accent5>
          <a:srgbClr val="CFAAAB"/>
        </a:accent5>
        <a:accent6>
          <a:srgbClr val="005C8A"/>
        </a:accent6>
        <a:hlink>
          <a:srgbClr val="FF9933"/>
        </a:hlink>
        <a:folHlink>
          <a:srgbClr val="33CC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lank" id="{7808BBAA-DCDD-DC41-8A20-F078D2CDBFC3}" vid="{1269B82E-8A57-3C46-B2D8-FCB9C198B1C1}"/>
    </a:ext>
  </a:extLst>
</a:theme>
</file>

<file path=ppt/theme/theme2.xml><?xml version="1.0" encoding="utf-8"?>
<a:theme xmlns:a="http://schemas.openxmlformats.org/drawingml/2006/main" name="EPRI 2025 Standard Template - DARK">
  <a:themeElements>
    <a:clrScheme name="Custom 2">
      <a:dk1>
        <a:srgbClr val="000000"/>
      </a:dk1>
      <a:lt1>
        <a:srgbClr val="FFFFFF"/>
      </a:lt1>
      <a:dk2>
        <a:srgbClr val="0043C8"/>
      </a:dk2>
      <a:lt2>
        <a:srgbClr val="929292"/>
      </a:lt2>
      <a:accent1>
        <a:srgbClr val="00B0F0"/>
      </a:accent1>
      <a:accent2>
        <a:srgbClr val="287A3D"/>
      </a:accent2>
      <a:accent3>
        <a:srgbClr val="F27B04"/>
      </a:accent3>
      <a:accent4>
        <a:srgbClr val="0070C0"/>
      </a:accent4>
      <a:accent5>
        <a:srgbClr val="C54343"/>
      </a:accent5>
      <a:accent6>
        <a:srgbClr val="2FC7C3"/>
      </a:accent6>
      <a:hlink>
        <a:srgbClr val="0070C0"/>
      </a:hlink>
      <a:folHlink>
        <a:srgbClr val="E05428"/>
      </a:folHlink>
    </a:clrScheme>
    <a:fontScheme name="EPRI 2019 PP Font Theme">
      <a:majorFont>
        <a:latin typeface="Century Gothic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marR="0" algn="ctr" defTabSz="914400" rtl="0" eaLnBrk="0" fontAlgn="base" latinLnBrk="0" hangingPunct="0">
          <a:lnSpc>
            <a:spcPct val="100000"/>
          </a:lnSpc>
          <a:spcBef>
            <a:spcPts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+mn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219075" marR="0" indent="-219075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spcBef>
            <a:spcPts val="0"/>
          </a:spcBef>
          <a:defRPr sz="1800" dirty="0" smtClean="0">
            <a:solidFill>
              <a:schemeClr val="tx1"/>
            </a:solidFill>
            <a:latin typeface="+mn-lt"/>
          </a:defRPr>
        </a:defPPr>
      </a:lstStyle>
    </a:tx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3">
        <a:dk1>
          <a:srgbClr val="000000"/>
        </a:dk1>
        <a:lt1>
          <a:srgbClr val="FFFFFF"/>
        </a:lt1>
        <a:dk2>
          <a:srgbClr val="0013C5"/>
        </a:dk2>
        <a:lt2>
          <a:srgbClr val="B2B2B2"/>
        </a:lt2>
        <a:accent1>
          <a:srgbClr val="B04359"/>
        </a:accent1>
        <a:accent2>
          <a:srgbClr val="006699"/>
        </a:accent2>
        <a:accent3>
          <a:srgbClr val="FFFFFF"/>
        </a:accent3>
        <a:accent4>
          <a:srgbClr val="000000"/>
        </a:accent4>
        <a:accent5>
          <a:srgbClr val="D4B0B5"/>
        </a:accent5>
        <a:accent6>
          <a:srgbClr val="005C8A"/>
        </a:accent6>
        <a:hlink>
          <a:srgbClr val="FFA432"/>
        </a:hlink>
        <a:folHlink>
          <a:srgbClr val="4FE37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14">
        <a:dk1>
          <a:srgbClr val="000000"/>
        </a:dk1>
        <a:lt1>
          <a:srgbClr val="FFFFFF"/>
        </a:lt1>
        <a:dk2>
          <a:srgbClr val="0013C5"/>
        </a:dk2>
        <a:lt2>
          <a:srgbClr val="B2B2B2"/>
        </a:lt2>
        <a:accent1>
          <a:srgbClr val="A50021"/>
        </a:accent1>
        <a:accent2>
          <a:srgbClr val="006699"/>
        </a:accent2>
        <a:accent3>
          <a:srgbClr val="FFFFFF"/>
        </a:accent3>
        <a:accent4>
          <a:srgbClr val="000000"/>
        </a:accent4>
        <a:accent5>
          <a:srgbClr val="CFAAAB"/>
        </a:accent5>
        <a:accent6>
          <a:srgbClr val="005C8A"/>
        </a:accent6>
        <a:hlink>
          <a:srgbClr val="FFA432"/>
        </a:hlink>
        <a:folHlink>
          <a:srgbClr val="4FE37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15">
        <a:dk1>
          <a:srgbClr val="000000"/>
        </a:dk1>
        <a:lt1>
          <a:srgbClr val="FFFFFF"/>
        </a:lt1>
        <a:dk2>
          <a:srgbClr val="0013C5"/>
        </a:dk2>
        <a:lt2>
          <a:srgbClr val="B2B2B2"/>
        </a:lt2>
        <a:accent1>
          <a:srgbClr val="A50021"/>
        </a:accent1>
        <a:accent2>
          <a:srgbClr val="006699"/>
        </a:accent2>
        <a:accent3>
          <a:srgbClr val="FFFFFF"/>
        </a:accent3>
        <a:accent4>
          <a:srgbClr val="000000"/>
        </a:accent4>
        <a:accent5>
          <a:srgbClr val="CFAAAB"/>
        </a:accent5>
        <a:accent6>
          <a:srgbClr val="005C8A"/>
        </a:accent6>
        <a:hlink>
          <a:srgbClr val="FF9933"/>
        </a:hlink>
        <a:folHlink>
          <a:srgbClr val="4FE37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16">
        <a:dk1>
          <a:srgbClr val="000000"/>
        </a:dk1>
        <a:lt1>
          <a:srgbClr val="FFFFFF"/>
        </a:lt1>
        <a:dk2>
          <a:srgbClr val="0013C5"/>
        </a:dk2>
        <a:lt2>
          <a:srgbClr val="B2B2B2"/>
        </a:lt2>
        <a:accent1>
          <a:srgbClr val="A50021"/>
        </a:accent1>
        <a:accent2>
          <a:srgbClr val="006699"/>
        </a:accent2>
        <a:accent3>
          <a:srgbClr val="FFFFFF"/>
        </a:accent3>
        <a:accent4>
          <a:srgbClr val="000000"/>
        </a:accent4>
        <a:accent5>
          <a:srgbClr val="CFAAAB"/>
        </a:accent5>
        <a:accent6>
          <a:srgbClr val="005C8A"/>
        </a:accent6>
        <a:hlink>
          <a:srgbClr val="FF9933"/>
        </a:hlink>
        <a:folHlink>
          <a:srgbClr val="33CC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lank" id="{7808BBAA-DCDD-DC41-8A20-F078D2CDBFC3}" vid="{9E65EB2C-9975-5045-887C-6ADAB1AFB6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2025 PowerPoint Template</Template>
  <TotalTime>179</TotalTime>
  <Words>16</Words>
  <Application>Microsoft Office PowerPoint</Application>
  <PresentationFormat>Widescreen</PresentationFormat>
  <Paragraphs>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Century Gothic</vt:lpstr>
      <vt:lpstr>Roboto</vt:lpstr>
      <vt:lpstr>Wingdings</vt:lpstr>
      <vt:lpstr>EPRI 2025 Standard Template - LIGHT</vt:lpstr>
      <vt:lpstr>EPRI 2025 Standard Template - DARK</vt:lpstr>
      <vt:lpstr>2026 Point on Wave Applications Conference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EPRI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2025 PowerPoint Template</dc:title>
  <dc:subject>Version 1.0</dc:subject>
  <dc:creator>Vrabely, Amy</dc:creator>
  <cp:keywords/>
  <dc:description>© 2025 Electric Power Research Institute, Inc. All rights reserved.</dc:description>
  <cp:lastModifiedBy>Henegar, Angie</cp:lastModifiedBy>
  <cp:revision>22</cp:revision>
  <dcterms:created xsi:type="dcterms:W3CDTF">2025-01-07T13:56:59Z</dcterms:created>
  <dcterms:modified xsi:type="dcterms:W3CDTF">2026-08-25T18:40:00Z</dcterms:modified>
  <cp:category/>
</cp:coreProperties>
</file>